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326" r:id="rId3"/>
    <p:sldId id="339" r:id="rId4"/>
    <p:sldId id="327" r:id="rId5"/>
    <p:sldId id="336" r:id="rId6"/>
    <p:sldId id="337" r:id="rId7"/>
    <p:sldId id="338" r:id="rId8"/>
    <p:sldId id="340" r:id="rId9"/>
    <p:sldId id="341" r:id="rId10"/>
    <p:sldId id="342" r:id="rId11"/>
    <p:sldId id="343" r:id="rId12"/>
    <p:sldId id="344" r:id="rId13"/>
    <p:sldId id="345" r:id="rId14"/>
    <p:sldId id="346" r:id="rId15"/>
    <p:sldId id="347" r:id="rId16"/>
    <p:sldId id="348" r:id="rId17"/>
    <p:sldId id="349" r:id="rId18"/>
    <p:sldId id="350" r:id="rId19"/>
    <p:sldId id="351" r:id="rId20"/>
    <p:sldId id="352" r:id="rId21"/>
    <p:sldId id="284" r:id="rId22"/>
    <p:sldId id="273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86706" autoAdjust="0"/>
  </p:normalViewPr>
  <p:slideViewPr>
    <p:cSldViewPr snapToGrid="0" showGuides="1">
      <p:cViewPr varScale="1">
        <p:scale>
          <a:sx n="99" d="100"/>
          <a:sy n="99" d="100"/>
        </p:scale>
        <p:origin x="91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9C29EC-5404-4794-B941-9CB7B6139C5E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4398B-78D1-4980-ADC2-0C584B1141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467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D4398B-78D1-4980-ADC2-0C584B1141B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642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D4398B-78D1-4980-ADC2-0C584B1141B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918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D4398B-78D1-4980-ADC2-0C584B1141B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51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D4398B-78D1-4980-ADC2-0C584B1141B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918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D4398B-78D1-4980-ADC2-0C584B1141B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853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D4398B-78D1-4980-ADC2-0C584B1141B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51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D4398B-78D1-4980-ADC2-0C584B1141B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9141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D4398B-78D1-4980-ADC2-0C584B1141B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6273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D4398B-78D1-4980-ADC2-0C584B1141B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7576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D4398B-78D1-4980-ADC2-0C584B1141B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3347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D4398B-78D1-4980-ADC2-0C584B1141B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304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D4398B-78D1-4980-ADC2-0C584B1141B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8288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D4398B-78D1-4980-ADC2-0C584B1141B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758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D4398B-78D1-4980-ADC2-0C584B1141B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525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D4398B-78D1-4980-ADC2-0C584B1141B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241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D4398B-78D1-4980-ADC2-0C584B1141B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47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D4398B-78D1-4980-ADC2-0C584B1141B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07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D4398B-78D1-4980-ADC2-0C584B1141B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270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D4398B-78D1-4980-ADC2-0C584B1141B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639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D4398B-78D1-4980-ADC2-0C584B1141B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067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0A7474-872E-B644-8F9F-CC516E4BCA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F033037-F681-7F24-5FD6-9F45F5AD23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2A378A-2E0F-09D9-276A-466D047C5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E579D-17F1-4FFE-BA6E-ADFB3AA65D13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C1D33D-184E-08A9-6A49-2D82D77D3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61445-151F-7E38-E85D-D7D30CC5B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36DC1-F1EE-4865-8D31-5614B46179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222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4E204-3E1D-3659-7E84-EE983F3BE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89AD043-3BCF-A88D-A498-50CE79492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45F17E-D458-5A86-4BB4-07D0A437D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E579D-17F1-4FFE-BA6E-ADFB3AA65D13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4B233F-DD87-4EA0-D1E2-8A63EF49C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3374D4-6535-84B4-CF04-CBA8A09F3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36DC1-F1EE-4865-8D31-5614B46179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638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469CD37-F8FF-B0AD-F933-39650F8BEA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B30B8A-D6F2-2694-DB51-935DC8C3B0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F29C10-1B5B-04AC-CFB8-65615BE69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E579D-17F1-4FFE-BA6E-ADFB3AA65D13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C6B0B3-A7BE-244C-AEB3-FC36E5F0C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8DBE86-8455-7D6D-FBD4-91C2E101D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36DC1-F1EE-4865-8D31-5614B46179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942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8FDB9A-3121-17A6-0AC9-4FCCFEC03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BAF0E3-C149-1B56-BDFC-8F9835E22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9E2C2A-390B-2F81-F8A8-C134FEE76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E579D-17F1-4FFE-BA6E-ADFB3AA65D13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4F37BA-4528-1753-BF89-BCFE112B6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26D80E-148D-C9E1-711D-A60F3716D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36DC1-F1EE-4865-8D31-5614B46179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584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6E00A0-ED93-FCE7-30E0-DFBF8044B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AFC841-1211-E3BD-1989-F1EB530E6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216C2F-E9DE-0034-D9AA-1BFEE2CE1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E579D-17F1-4FFE-BA6E-ADFB3AA65D13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051E92-BCD1-909F-2067-56FDD21C8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E7C815-B3DD-DC3F-B3A1-659EF7E81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36DC1-F1EE-4865-8D31-5614B46179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90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9175DE-9772-E991-D8D7-1BB8E4E29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0F44FF-2C28-6141-C0A8-EFD2B97A08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1A66C1-00F6-2FAE-5530-D3CB9D4B3B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CAF219-2C4C-5654-1D90-5315FB2CC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E579D-17F1-4FFE-BA6E-ADFB3AA65D13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9F973C-88C0-D50B-FC86-A3D9D7059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0A6045-4CAB-5938-A94E-5DCA155D2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36DC1-F1EE-4865-8D31-5614B46179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156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03CB87-8214-CEA7-29D2-5DC6FD960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41FD18-20C9-EB95-51E6-C1534D03D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37EC40-2B18-F19A-A914-6C4FC21682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9CA8B1C-B136-B43A-58E8-A779F66EC5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551FB02-9886-A1A6-E12B-BEE3BE51A9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99A57A5-C035-4CC1-0067-52E8A76FE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E579D-17F1-4FFE-BA6E-ADFB3AA65D13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320C60D-704B-299E-D0A7-0DBC9C422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668912C-D796-E915-B125-5229C5124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36DC1-F1EE-4865-8D31-5614B46179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838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3FB5FC-EBFB-F462-22FF-6DBCC8F68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44784D-F583-2237-E3A3-5D3AA0828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E579D-17F1-4FFE-BA6E-ADFB3AA65D13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04D6E77-EF1B-6F1E-0CBD-A3D196591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32498BA-F7B7-31B6-59BB-5F692072C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36DC1-F1EE-4865-8D31-5614B46179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43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4BDCC9A-C557-A690-B63A-EDE7A7BCC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E579D-17F1-4FFE-BA6E-ADFB3AA65D13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3E90DF1-BACA-4D43-9815-68A838B53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54F334-FF49-220F-AE33-139DFA35C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36DC1-F1EE-4865-8D31-5614B46179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482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C56F6-4B4A-27FA-6D8F-B2CD7B254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99D90A-80E1-3DA5-D93C-3D19ED462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1F45B1-0931-3AA4-3770-6FAC490A85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01260C-C321-9CF6-CDC2-301045E47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E579D-17F1-4FFE-BA6E-ADFB3AA65D13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D01DA1-7635-6C94-AE20-06BB22A1D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83BD94-C0AF-B081-AE90-78212B91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36DC1-F1EE-4865-8D31-5614B46179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397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AD4E76-F358-DF3D-758E-77EB0FB10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04A23CB-BBFA-5E0D-A167-8EC6D1FE80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6E3157-6509-957A-AC76-DB34C3248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429B1B-2CAB-BA5F-7217-F8CBFEEA6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E579D-17F1-4FFE-BA6E-ADFB3AA65D13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0BF5FE-4F61-106E-212F-4CD19C4AB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CE4037-31C3-8BA6-C701-FF26CEFB2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36DC1-F1EE-4865-8D31-5614B46179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800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F66ED34-BD41-742C-BA15-C611AC4E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5E291F-987E-9F89-16E5-4606E8C54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AF7ED3-2B0E-73A1-BC2E-9D6BA2AE4A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E579D-17F1-4FFE-BA6E-ADFB3AA65D13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ECA99B-EE89-8D3C-387E-38DB20F393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1891BF-F5AF-3F4A-73B8-6D6F58998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36DC1-F1EE-4865-8D31-5614B46179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3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중국 여행 가면 꼭 먹어야 할 음식 BEST 5! : 네이버 포스트">
            <a:extLst>
              <a:ext uri="{FF2B5EF4-FFF2-40B4-BE49-F238E27FC236}">
                <a16:creationId xmlns:a16="http://schemas.microsoft.com/office/drawing/2014/main" id="{7308611D-D67A-3C0C-E852-A384FDCDD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29" y="-795867"/>
            <a:ext cx="12201260" cy="84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E8264D8-BED7-549D-5E09-057D02CA1473}"/>
              </a:ext>
            </a:extLst>
          </p:cNvPr>
          <p:cNvSpPr/>
          <p:nvPr/>
        </p:nvSpPr>
        <p:spPr>
          <a:xfrm>
            <a:off x="9260" y="-41261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954056-49C1-E165-171C-7CC3B99297AA}"/>
              </a:ext>
            </a:extLst>
          </p:cNvPr>
          <p:cNvSpPr txBox="1"/>
          <p:nvPr/>
        </p:nvSpPr>
        <p:spPr>
          <a:xfrm>
            <a:off x="1261985" y="1035154"/>
            <a:ext cx="9668031" cy="40934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6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[        ]</a:t>
            </a:r>
            <a:endParaRPr lang="ko-KR" altLang="en-US" sz="26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F358F3-8027-4288-EBE5-DF0932A10284}"/>
              </a:ext>
            </a:extLst>
          </p:cNvPr>
          <p:cNvSpPr txBox="1"/>
          <p:nvPr/>
        </p:nvSpPr>
        <p:spPr>
          <a:xfrm>
            <a:off x="3315432" y="2020039"/>
            <a:ext cx="5561138" cy="212365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6600" b="1" dirty="0" err="1">
                <a:solidFill>
                  <a:schemeClr val="bg1"/>
                </a:solidFill>
                <a:latin typeface="+mj-ea"/>
                <a:ea typeface="+mj-ea"/>
              </a:rPr>
              <a:t>랜덤밥스</a:t>
            </a:r>
            <a:endParaRPr lang="en-US" altLang="ko-KR" sz="6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+mj-ea"/>
                <a:ea typeface="+mj-ea"/>
              </a:rPr>
              <a:t>프로젝트 발표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5F3362-96F7-22BA-8E7A-C5953D3382D8}"/>
              </a:ext>
            </a:extLst>
          </p:cNvPr>
          <p:cNvSpPr txBox="1"/>
          <p:nvPr/>
        </p:nvSpPr>
        <p:spPr>
          <a:xfrm>
            <a:off x="3686493" y="5128582"/>
            <a:ext cx="483753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김준석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 이태석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+mj-ea"/>
                <a:ea typeface="+mj-ea"/>
              </a:rPr>
              <a:t>문채현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백서영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+mj-ea"/>
                <a:ea typeface="+mj-ea"/>
              </a:rPr>
              <a:t>천선우</a:t>
            </a:r>
            <a:endParaRPr lang="en-US" altLang="ko-KR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62911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0E8AE303-80A2-BBE4-9C2C-0701742864B3}"/>
              </a:ext>
            </a:extLst>
          </p:cNvPr>
          <p:cNvSpPr/>
          <p:nvPr/>
        </p:nvSpPr>
        <p:spPr>
          <a:xfrm>
            <a:off x="0" y="375872"/>
            <a:ext cx="830438" cy="558094"/>
          </a:xfrm>
          <a:custGeom>
            <a:avLst/>
            <a:gdLst>
              <a:gd name="connsiteX0" fmla="*/ 0 w 830438"/>
              <a:gd name="connsiteY0" fmla="*/ 0 h 558094"/>
              <a:gd name="connsiteX1" fmla="*/ 551391 w 830438"/>
              <a:gd name="connsiteY1" fmla="*/ 0 h 558094"/>
              <a:gd name="connsiteX2" fmla="*/ 830438 w 830438"/>
              <a:gd name="connsiteY2" fmla="*/ 279047 h 558094"/>
              <a:gd name="connsiteX3" fmla="*/ 551391 w 830438"/>
              <a:gd name="connsiteY3" fmla="*/ 558094 h 558094"/>
              <a:gd name="connsiteX4" fmla="*/ 0 w 830438"/>
              <a:gd name="connsiteY4" fmla="*/ 558094 h 558094"/>
              <a:gd name="connsiteX5" fmla="*/ 0 w 830438"/>
              <a:gd name="connsiteY5" fmla="*/ 0 h 55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0438" h="558094">
                <a:moveTo>
                  <a:pt x="0" y="0"/>
                </a:moveTo>
                <a:lnTo>
                  <a:pt x="551391" y="0"/>
                </a:lnTo>
                <a:cubicBezTo>
                  <a:pt x="705504" y="0"/>
                  <a:pt x="830438" y="124934"/>
                  <a:pt x="830438" y="279047"/>
                </a:cubicBezTo>
                <a:cubicBezTo>
                  <a:pt x="830438" y="433160"/>
                  <a:pt x="705504" y="558094"/>
                  <a:pt x="551391" y="558094"/>
                </a:cubicBezTo>
                <a:lnTo>
                  <a:pt x="0" y="558094"/>
                </a:lnTo>
                <a:lnTo>
                  <a:pt x="0" y="0"/>
                </a:lnTo>
                <a:close/>
              </a:path>
            </a:pathLst>
          </a:custGeom>
          <a:solidFill>
            <a:srgbClr val="E085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9166D-9883-8170-C910-302AE00807CC}"/>
              </a:ext>
            </a:extLst>
          </p:cNvPr>
          <p:cNvSpPr txBox="1"/>
          <p:nvPr/>
        </p:nvSpPr>
        <p:spPr>
          <a:xfrm>
            <a:off x="256357" y="45486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018B2-C895-D92D-D95C-D21F0DE56A91}"/>
              </a:ext>
            </a:extLst>
          </p:cNvPr>
          <p:cNvSpPr txBox="1"/>
          <p:nvPr/>
        </p:nvSpPr>
        <p:spPr>
          <a:xfrm>
            <a:off x="995540" y="375872"/>
            <a:ext cx="1438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Last Week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BD4434-2321-8D6D-6F23-7102820A1297}"/>
              </a:ext>
            </a:extLst>
          </p:cNvPr>
          <p:cNvSpPr txBox="1"/>
          <p:nvPr/>
        </p:nvSpPr>
        <p:spPr>
          <a:xfrm>
            <a:off x="10640634" y="516420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 err="1">
                <a:latin typeface="+mj-ea"/>
                <a:ea typeface="+mj-ea"/>
              </a:rPr>
              <a:t>랜덤밥스팀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4EA596-65A9-1721-A291-98318B15656C}"/>
              </a:ext>
            </a:extLst>
          </p:cNvPr>
          <p:cNvSpPr txBox="1"/>
          <p:nvPr/>
        </p:nvSpPr>
        <p:spPr>
          <a:xfrm>
            <a:off x="995540" y="69913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아이디 중복 체크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0F1184-813C-39C0-95D9-7B746509C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283" y="1139740"/>
            <a:ext cx="3680661" cy="49100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4FD27A7-8CBE-D8A7-8D5D-227BDF238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69" y="1299405"/>
            <a:ext cx="3344860" cy="26197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39045C7-CB4F-0AA5-B474-B65D3F4346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855"/>
          <a:stretch/>
        </p:blipFill>
        <p:spPr>
          <a:xfrm>
            <a:off x="7861680" y="1139740"/>
            <a:ext cx="3914907" cy="503967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78C725D-48E0-EB2D-D11E-B080550BE38C}"/>
              </a:ext>
            </a:extLst>
          </p:cNvPr>
          <p:cNvSpPr/>
          <p:nvPr/>
        </p:nvSpPr>
        <p:spPr>
          <a:xfrm>
            <a:off x="1116530" y="2800952"/>
            <a:ext cx="2618071" cy="4908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6160CEE-1734-7702-9F79-4236D578CD03}"/>
              </a:ext>
            </a:extLst>
          </p:cNvPr>
          <p:cNvSpPr/>
          <p:nvPr/>
        </p:nvSpPr>
        <p:spPr>
          <a:xfrm>
            <a:off x="6096000" y="4878404"/>
            <a:ext cx="786063" cy="4908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DCAEE79-02A0-06A1-3906-18586D721A2A}"/>
              </a:ext>
            </a:extLst>
          </p:cNvPr>
          <p:cNvSpPr/>
          <p:nvPr/>
        </p:nvSpPr>
        <p:spPr>
          <a:xfrm>
            <a:off x="9646118" y="5111014"/>
            <a:ext cx="786063" cy="4908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318921-BC70-A673-7F62-4D28687947E5}"/>
              </a:ext>
            </a:extLst>
          </p:cNvPr>
          <p:cNvCxnSpPr>
            <a:stCxn id="18" idx="0"/>
          </p:cNvCxnSpPr>
          <p:nvPr/>
        </p:nvCxnSpPr>
        <p:spPr>
          <a:xfrm flipH="1" flipV="1">
            <a:off x="5755450" y="2609280"/>
            <a:ext cx="733582" cy="22691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0B1A6D6-AFE9-CF0A-94CB-C0761197E277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9436111" y="2525017"/>
            <a:ext cx="603039" cy="25859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91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D9D4B62-2BD8-F438-A5C7-8008AA9A1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041" y="2112364"/>
            <a:ext cx="6782747" cy="2743583"/>
          </a:xfrm>
          <a:prstGeom prst="rect">
            <a:avLst/>
          </a:prstGeom>
        </p:spPr>
      </p:pic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0E8AE303-80A2-BBE4-9C2C-0701742864B3}"/>
              </a:ext>
            </a:extLst>
          </p:cNvPr>
          <p:cNvSpPr/>
          <p:nvPr/>
        </p:nvSpPr>
        <p:spPr>
          <a:xfrm>
            <a:off x="0" y="375872"/>
            <a:ext cx="830438" cy="558094"/>
          </a:xfrm>
          <a:custGeom>
            <a:avLst/>
            <a:gdLst>
              <a:gd name="connsiteX0" fmla="*/ 0 w 830438"/>
              <a:gd name="connsiteY0" fmla="*/ 0 h 558094"/>
              <a:gd name="connsiteX1" fmla="*/ 551391 w 830438"/>
              <a:gd name="connsiteY1" fmla="*/ 0 h 558094"/>
              <a:gd name="connsiteX2" fmla="*/ 830438 w 830438"/>
              <a:gd name="connsiteY2" fmla="*/ 279047 h 558094"/>
              <a:gd name="connsiteX3" fmla="*/ 551391 w 830438"/>
              <a:gd name="connsiteY3" fmla="*/ 558094 h 558094"/>
              <a:gd name="connsiteX4" fmla="*/ 0 w 830438"/>
              <a:gd name="connsiteY4" fmla="*/ 558094 h 558094"/>
              <a:gd name="connsiteX5" fmla="*/ 0 w 830438"/>
              <a:gd name="connsiteY5" fmla="*/ 0 h 55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0438" h="558094">
                <a:moveTo>
                  <a:pt x="0" y="0"/>
                </a:moveTo>
                <a:lnTo>
                  <a:pt x="551391" y="0"/>
                </a:lnTo>
                <a:cubicBezTo>
                  <a:pt x="705504" y="0"/>
                  <a:pt x="830438" y="124934"/>
                  <a:pt x="830438" y="279047"/>
                </a:cubicBezTo>
                <a:cubicBezTo>
                  <a:pt x="830438" y="433160"/>
                  <a:pt x="705504" y="558094"/>
                  <a:pt x="551391" y="558094"/>
                </a:cubicBezTo>
                <a:lnTo>
                  <a:pt x="0" y="558094"/>
                </a:lnTo>
                <a:lnTo>
                  <a:pt x="0" y="0"/>
                </a:lnTo>
                <a:close/>
              </a:path>
            </a:pathLst>
          </a:custGeom>
          <a:solidFill>
            <a:srgbClr val="E085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9166D-9883-8170-C910-302AE00807CC}"/>
              </a:ext>
            </a:extLst>
          </p:cNvPr>
          <p:cNvSpPr txBox="1"/>
          <p:nvPr/>
        </p:nvSpPr>
        <p:spPr>
          <a:xfrm>
            <a:off x="256357" y="45486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018B2-C895-D92D-D95C-D21F0DE56A91}"/>
              </a:ext>
            </a:extLst>
          </p:cNvPr>
          <p:cNvSpPr txBox="1"/>
          <p:nvPr/>
        </p:nvSpPr>
        <p:spPr>
          <a:xfrm>
            <a:off x="995540" y="375872"/>
            <a:ext cx="1438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Last Week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BD4434-2321-8D6D-6F23-7102820A1297}"/>
              </a:ext>
            </a:extLst>
          </p:cNvPr>
          <p:cNvSpPr txBox="1"/>
          <p:nvPr/>
        </p:nvSpPr>
        <p:spPr>
          <a:xfrm>
            <a:off x="10640634" y="516420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 err="1">
                <a:latin typeface="+mj-ea"/>
                <a:ea typeface="+mj-ea"/>
              </a:rPr>
              <a:t>랜덤밥스팀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4EA596-65A9-1721-A291-98318B15656C}"/>
              </a:ext>
            </a:extLst>
          </p:cNvPr>
          <p:cNvSpPr txBox="1"/>
          <p:nvPr/>
        </p:nvSpPr>
        <p:spPr>
          <a:xfrm>
            <a:off x="995540" y="699139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관리자페이지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6160CEE-1734-7702-9F79-4236D578CD03}"/>
              </a:ext>
            </a:extLst>
          </p:cNvPr>
          <p:cNvSpPr/>
          <p:nvPr/>
        </p:nvSpPr>
        <p:spPr>
          <a:xfrm>
            <a:off x="3951169" y="2512193"/>
            <a:ext cx="786063" cy="2871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DCAEE79-02A0-06A1-3906-18586D721A2A}"/>
              </a:ext>
            </a:extLst>
          </p:cNvPr>
          <p:cNvSpPr/>
          <p:nvPr/>
        </p:nvSpPr>
        <p:spPr>
          <a:xfrm>
            <a:off x="5796013" y="2337332"/>
            <a:ext cx="2337335" cy="6368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96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F46E690-7DD4-BAEC-8BFB-627E5FFA49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236"/>
          <a:stretch/>
        </p:blipFill>
        <p:spPr>
          <a:xfrm>
            <a:off x="1443346" y="1099249"/>
            <a:ext cx="9305307" cy="5059612"/>
          </a:xfrm>
          <a:prstGeom prst="rect">
            <a:avLst/>
          </a:prstGeom>
        </p:spPr>
      </p:pic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0E8AE303-80A2-BBE4-9C2C-0701742864B3}"/>
              </a:ext>
            </a:extLst>
          </p:cNvPr>
          <p:cNvSpPr/>
          <p:nvPr/>
        </p:nvSpPr>
        <p:spPr>
          <a:xfrm>
            <a:off x="0" y="375872"/>
            <a:ext cx="830438" cy="558094"/>
          </a:xfrm>
          <a:custGeom>
            <a:avLst/>
            <a:gdLst>
              <a:gd name="connsiteX0" fmla="*/ 0 w 830438"/>
              <a:gd name="connsiteY0" fmla="*/ 0 h 558094"/>
              <a:gd name="connsiteX1" fmla="*/ 551391 w 830438"/>
              <a:gd name="connsiteY1" fmla="*/ 0 h 558094"/>
              <a:gd name="connsiteX2" fmla="*/ 830438 w 830438"/>
              <a:gd name="connsiteY2" fmla="*/ 279047 h 558094"/>
              <a:gd name="connsiteX3" fmla="*/ 551391 w 830438"/>
              <a:gd name="connsiteY3" fmla="*/ 558094 h 558094"/>
              <a:gd name="connsiteX4" fmla="*/ 0 w 830438"/>
              <a:gd name="connsiteY4" fmla="*/ 558094 h 558094"/>
              <a:gd name="connsiteX5" fmla="*/ 0 w 830438"/>
              <a:gd name="connsiteY5" fmla="*/ 0 h 55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0438" h="558094">
                <a:moveTo>
                  <a:pt x="0" y="0"/>
                </a:moveTo>
                <a:lnTo>
                  <a:pt x="551391" y="0"/>
                </a:lnTo>
                <a:cubicBezTo>
                  <a:pt x="705504" y="0"/>
                  <a:pt x="830438" y="124934"/>
                  <a:pt x="830438" y="279047"/>
                </a:cubicBezTo>
                <a:cubicBezTo>
                  <a:pt x="830438" y="433160"/>
                  <a:pt x="705504" y="558094"/>
                  <a:pt x="551391" y="558094"/>
                </a:cubicBezTo>
                <a:lnTo>
                  <a:pt x="0" y="558094"/>
                </a:lnTo>
                <a:lnTo>
                  <a:pt x="0" y="0"/>
                </a:lnTo>
                <a:close/>
              </a:path>
            </a:pathLst>
          </a:custGeom>
          <a:solidFill>
            <a:srgbClr val="E085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9166D-9883-8170-C910-302AE00807CC}"/>
              </a:ext>
            </a:extLst>
          </p:cNvPr>
          <p:cNvSpPr txBox="1"/>
          <p:nvPr/>
        </p:nvSpPr>
        <p:spPr>
          <a:xfrm>
            <a:off x="256357" y="45486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018B2-C895-D92D-D95C-D21F0DE56A91}"/>
              </a:ext>
            </a:extLst>
          </p:cNvPr>
          <p:cNvSpPr txBox="1"/>
          <p:nvPr/>
        </p:nvSpPr>
        <p:spPr>
          <a:xfrm>
            <a:off x="995540" y="375872"/>
            <a:ext cx="1438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Last Week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BD4434-2321-8D6D-6F23-7102820A1297}"/>
              </a:ext>
            </a:extLst>
          </p:cNvPr>
          <p:cNvSpPr txBox="1"/>
          <p:nvPr/>
        </p:nvSpPr>
        <p:spPr>
          <a:xfrm>
            <a:off x="10640634" y="516420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 err="1">
                <a:latin typeface="+mj-ea"/>
                <a:ea typeface="+mj-ea"/>
              </a:rPr>
              <a:t>랜덤밥스팀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4EA596-65A9-1721-A291-98318B15656C}"/>
              </a:ext>
            </a:extLst>
          </p:cNvPr>
          <p:cNvSpPr txBox="1"/>
          <p:nvPr/>
        </p:nvSpPr>
        <p:spPr>
          <a:xfrm>
            <a:off x="995540" y="699139"/>
            <a:ext cx="1098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+mj-ea"/>
                <a:ea typeface="+mj-ea"/>
              </a:rPr>
              <a:t>insertRest.jsp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75A843-44C2-6BFE-80E3-C9FCF0424E9B}"/>
              </a:ext>
            </a:extLst>
          </p:cNvPr>
          <p:cNvSpPr/>
          <p:nvPr/>
        </p:nvSpPr>
        <p:spPr>
          <a:xfrm>
            <a:off x="6404012" y="3715350"/>
            <a:ext cx="3096123" cy="2791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75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0E8AE303-80A2-BBE4-9C2C-0701742864B3}"/>
              </a:ext>
            </a:extLst>
          </p:cNvPr>
          <p:cNvSpPr/>
          <p:nvPr/>
        </p:nvSpPr>
        <p:spPr>
          <a:xfrm>
            <a:off x="0" y="375872"/>
            <a:ext cx="830438" cy="558094"/>
          </a:xfrm>
          <a:custGeom>
            <a:avLst/>
            <a:gdLst>
              <a:gd name="connsiteX0" fmla="*/ 0 w 830438"/>
              <a:gd name="connsiteY0" fmla="*/ 0 h 558094"/>
              <a:gd name="connsiteX1" fmla="*/ 551391 w 830438"/>
              <a:gd name="connsiteY1" fmla="*/ 0 h 558094"/>
              <a:gd name="connsiteX2" fmla="*/ 830438 w 830438"/>
              <a:gd name="connsiteY2" fmla="*/ 279047 h 558094"/>
              <a:gd name="connsiteX3" fmla="*/ 551391 w 830438"/>
              <a:gd name="connsiteY3" fmla="*/ 558094 h 558094"/>
              <a:gd name="connsiteX4" fmla="*/ 0 w 830438"/>
              <a:gd name="connsiteY4" fmla="*/ 558094 h 558094"/>
              <a:gd name="connsiteX5" fmla="*/ 0 w 830438"/>
              <a:gd name="connsiteY5" fmla="*/ 0 h 55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0438" h="558094">
                <a:moveTo>
                  <a:pt x="0" y="0"/>
                </a:moveTo>
                <a:lnTo>
                  <a:pt x="551391" y="0"/>
                </a:lnTo>
                <a:cubicBezTo>
                  <a:pt x="705504" y="0"/>
                  <a:pt x="830438" y="124934"/>
                  <a:pt x="830438" y="279047"/>
                </a:cubicBezTo>
                <a:cubicBezTo>
                  <a:pt x="830438" y="433160"/>
                  <a:pt x="705504" y="558094"/>
                  <a:pt x="551391" y="558094"/>
                </a:cubicBezTo>
                <a:lnTo>
                  <a:pt x="0" y="558094"/>
                </a:lnTo>
                <a:lnTo>
                  <a:pt x="0" y="0"/>
                </a:lnTo>
                <a:close/>
              </a:path>
            </a:pathLst>
          </a:custGeom>
          <a:solidFill>
            <a:srgbClr val="E085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9166D-9883-8170-C910-302AE00807CC}"/>
              </a:ext>
            </a:extLst>
          </p:cNvPr>
          <p:cNvSpPr txBox="1"/>
          <p:nvPr/>
        </p:nvSpPr>
        <p:spPr>
          <a:xfrm>
            <a:off x="256357" y="45486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018B2-C895-D92D-D95C-D21F0DE56A91}"/>
              </a:ext>
            </a:extLst>
          </p:cNvPr>
          <p:cNvSpPr txBox="1"/>
          <p:nvPr/>
        </p:nvSpPr>
        <p:spPr>
          <a:xfrm>
            <a:off x="995540" y="375872"/>
            <a:ext cx="1438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Last Week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BD4434-2321-8D6D-6F23-7102820A1297}"/>
              </a:ext>
            </a:extLst>
          </p:cNvPr>
          <p:cNvSpPr txBox="1"/>
          <p:nvPr/>
        </p:nvSpPr>
        <p:spPr>
          <a:xfrm>
            <a:off x="10640634" y="516420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 err="1">
                <a:latin typeface="+mj-ea"/>
                <a:ea typeface="+mj-ea"/>
              </a:rPr>
              <a:t>랜덤밥스팀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4EA596-65A9-1721-A291-98318B15656C}"/>
              </a:ext>
            </a:extLst>
          </p:cNvPr>
          <p:cNvSpPr txBox="1"/>
          <p:nvPr/>
        </p:nvSpPr>
        <p:spPr>
          <a:xfrm>
            <a:off x="995540" y="699139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+mj-ea"/>
                <a:ea typeface="+mj-ea"/>
              </a:rPr>
              <a:t>insertRest.jsp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C8C3CD-0EE0-0CDC-3B4B-3DB738F66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035" y="1178241"/>
            <a:ext cx="7201905" cy="529663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410FDD2-E234-3F18-03A9-D8818018989A}"/>
              </a:ext>
            </a:extLst>
          </p:cNvPr>
          <p:cNvSpPr/>
          <p:nvPr/>
        </p:nvSpPr>
        <p:spPr>
          <a:xfrm>
            <a:off x="2688116" y="1809549"/>
            <a:ext cx="5522236" cy="4908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57E38E-B06F-AD5E-436A-243A82DD0178}"/>
              </a:ext>
            </a:extLst>
          </p:cNvPr>
          <p:cNvSpPr/>
          <p:nvPr/>
        </p:nvSpPr>
        <p:spPr>
          <a:xfrm>
            <a:off x="2688115" y="2420002"/>
            <a:ext cx="6321133" cy="3826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0EB4F5-BA5F-3DDC-816F-6B16F3D37853}"/>
              </a:ext>
            </a:extLst>
          </p:cNvPr>
          <p:cNvSpPr/>
          <p:nvPr/>
        </p:nvSpPr>
        <p:spPr>
          <a:xfrm>
            <a:off x="4292202" y="2809540"/>
            <a:ext cx="4178032" cy="2897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28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7F7D38-73BD-BF6E-B33E-E89DC8991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625" y="1266523"/>
            <a:ext cx="9316750" cy="4324954"/>
          </a:xfrm>
          <a:prstGeom prst="rect">
            <a:avLst/>
          </a:prstGeom>
        </p:spPr>
      </p:pic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0E8AE303-80A2-BBE4-9C2C-0701742864B3}"/>
              </a:ext>
            </a:extLst>
          </p:cNvPr>
          <p:cNvSpPr/>
          <p:nvPr/>
        </p:nvSpPr>
        <p:spPr>
          <a:xfrm>
            <a:off x="0" y="375872"/>
            <a:ext cx="830438" cy="558094"/>
          </a:xfrm>
          <a:custGeom>
            <a:avLst/>
            <a:gdLst>
              <a:gd name="connsiteX0" fmla="*/ 0 w 830438"/>
              <a:gd name="connsiteY0" fmla="*/ 0 h 558094"/>
              <a:gd name="connsiteX1" fmla="*/ 551391 w 830438"/>
              <a:gd name="connsiteY1" fmla="*/ 0 h 558094"/>
              <a:gd name="connsiteX2" fmla="*/ 830438 w 830438"/>
              <a:gd name="connsiteY2" fmla="*/ 279047 h 558094"/>
              <a:gd name="connsiteX3" fmla="*/ 551391 w 830438"/>
              <a:gd name="connsiteY3" fmla="*/ 558094 h 558094"/>
              <a:gd name="connsiteX4" fmla="*/ 0 w 830438"/>
              <a:gd name="connsiteY4" fmla="*/ 558094 h 558094"/>
              <a:gd name="connsiteX5" fmla="*/ 0 w 830438"/>
              <a:gd name="connsiteY5" fmla="*/ 0 h 55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0438" h="558094">
                <a:moveTo>
                  <a:pt x="0" y="0"/>
                </a:moveTo>
                <a:lnTo>
                  <a:pt x="551391" y="0"/>
                </a:lnTo>
                <a:cubicBezTo>
                  <a:pt x="705504" y="0"/>
                  <a:pt x="830438" y="124934"/>
                  <a:pt x="830438" y="279047"/>
                </a:cubicBezTo>
                <a:cubicBezTo>
                  <a:pt x="830438" y="433160"/>
                  <a:pt x="705504" y="558094"/>
                  <a:pt x="551391" y="558094"/>
                </a:cubicBezTo>
                <a:lnTo>
                  <a:pt x="0" y="558094"/>
                </a:lnTo>
                <a:lnTo>
                  <a:pt x="0" y="0"/>
                </a:lnTo>
                <a:close/>
              </a:path>
            </a:pathLst>
          </a:custGeom>
          <a:solidFill>
            <a:srgbClr val="E085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9166D-9883-8170-C910-302AE00807CC}"/>
              </a:ext>
            </a:extLst>
          </p:cNvPr>
          <p:cNvSpPr txBox="1"/>
          <p:nvPr/>
        </p:nvSpPr>
        <p:spPr>
          <a:xfrm>
            <a:off x="256357" y="45486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018B2-C895-D92D-D95C-D21F0DE56A91}"/>
              </a:ext>
            </a:extLst>
          </p:cNvPr>
          <p:cNvSpPr txBox="1"/>
          <p:nvPr/>
        </p:nvSpPr>
        <p:spPr>
          <a:xfrm>
            <a:off x="995540" y="375872"/>
            <a:ext cx="1438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Last Week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BD4434-2321-8D6D-6F23-7102820A1297}"/>
              </a:ext>
            </a:extLst>
          </p:cNvPr>
          <p:cNvSpPr txBox="1"/>
          <p:nvPr/>
        </p:nvSpPr>
        <p:spPr>
          <a:xfrm>
            <a:off x="10640634" y="516420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 err="1">
                <a:latin typeface="+mj-ea"/>
                <a:ea typeface="+mj-ea"/>
              </a:rPr>
              <a:t>랜덤밥스팀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4EA596-65A9-1721-A291-98318B15656C}"/>
              </a:ext>
            </a:extLst>
          </p:cNvPr>
          <p:cNvSpPr txBox="1"/>
          <p:nvPr/>
        </p:nvSpPr>
        <p:spPr>
          <a:xfrm>
            <a:off x="995540" y="699139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+mj-ea"/>
                <a:ea typeface="+mj-ea"/>
              </a:rPr>
              <a:t>insertRest.jsp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10FDD2-E234-3F18-03A9-D8818018989A}"/>
              </a:ext>
            </a:extLst>
          </p:cNvPr>
          <p:cNvSpPr/>
          <p:nvPr/>
        </p:nvSpPr>
        <p:spPr>
          <a:xfrm>
            <a:off x="2688115" y="1809549"/>
            <a:ext cx="7952519" cy="4908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57E38E-B06F-AD5E-436A-243A82DD0178}"/>
              </a:ext>
            </a:extLst>
          </p:cNvPr>
          <p:cNvSpPr/>
          <p:nvPr/>
        </p:nvSpPr>
        <p:spPr>
          <a:xfrm>
            <a:off x="1437626" y="3789216"/>
            <a:ext cx="4943924" cy="8501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C2769A1-92B7-C10C-28CD-1CA18B10D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1130" y="2813822"/>
            <a:ext cx="3633126" cy="180226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B83E82-A981-11F2-DFB5-DCCE92042AB0}"/>
              </a:ext>
            </a:extLst>
          </p:cNvPr>
          <p:cNvSpPr/>
          <p:nvPr/>
        </p:nvSpPr>
        <p:spPr>
          <a:xfrm>
            <a:off x="1437624" y="4847088"/>
            <a:ext cx="4002978" cy="7463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0AB7EB9-86EF-7FDE-BF08-5EF4431B021F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>
          <a:xfrm flipV="1">
            <a:off x="6381550" y="3714952"/>
            <a:ext cx="1109580" cy="4993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205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C12B8B3-93E7-CEAE-1E08-940C71ECC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84" y="1209365"/>
            <a:ext cx="5144218" cy="2219635"/>
          </a:xfrm>
          <a:prstGeom prst="rect">
            <a:avLst/>
          </a:prstGeom>
        </p:spPr>
      </p:pic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0E8AE303-80A2-BBE4-9C2C-0701742864B3}"/>
              </a:ext>
            </a:extLst>
          </p:cNvPr>
          <p:cNvSpPr/>
          <p:nvPr/>
        </p:nvSpPr>
        <p:spPr>
          <a:xfrm>
            <a:off x="0" y="375872"/>
            <a:ext cx="830438" cy="558094"/>
          </a:xfrm>
          <a:custGeom>
            <a:avLst/>
            <a:gdLst>
              <a:gd name="connsiteX0" fmla="*/ 0 w 830438"/>
              <a:gd name="connsiteY0" fmla="*/ 0 h 558094"/>
              <a:gd name="connsiteX1" fmla="*/ 551391 w 830438"/>
              <a:gd name="connsiteY1" fmla="*/ 0 h 558094"/>
              <a:gd name="connsiteX2" fmla="*/ 830438 w 830438"/>
              <a:gd name="connsiteY2" fmla="*/ 279047 h 558094"/>
              <a:gd name="connsiteX3" fmla="*/ 551391 w 830438"/>
              <a:gd name="connsiteY3" fmla="*/ 558094 h 558094"/>
              <a:gd name="connsiteX4" fmla="*/ 0 w 830438"/>
              <a:gd name="connsiteY4" fmla="*/ 558094 h 558094"/>
              <a:gd name="connsiteX5" fmla="*/ 0 w 830438"/>
              <a:gd name="connsiteY5" fmla="*/ 0 h 55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0438" h="558094">
                <a:moveTo>
                  <a:pt x="0" y="0"/>
                </a:moveTo>
                <a:lnTo>
                  <a:pt x="551391" y="0"/>
                </a:lnTo>
                <a:cubicBezTo>
                  <a:pt x="705504" y="0"/>
                  <a:pt x="830438" y="124934"/>
                  <a:pt x="830438" y="279047"/>
                </a:cubicBezTo>
                <a:cubicBezTo>
                  <a:pt x="830438" y="433160"/>
                  <a:pt x="705504" y="558094"/>
                  <a:pt x="551391" y="558094"/>
                </a:cubicBezTo>
                <a:lnTo>
                  <a:pt x="0" y="558094"/>
                </a:lnTo>
                <a:lnTo>
                  <a:pt x="0" y="0"/>
                </a:lnTo>
                <a:close/>
              </a:path>
            </a:pathLst>
          </a:custGeom>
          <a:solidFill>
            <a:srgbClr val="E085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9166D-9883-8170-C910-302AE00807CC}"/>
              </a:ext>
            </a:extLst>
          </p:cNvPr>
          <p:cNvSpPr txBox="1"/>
          <p:nvPr/>
        </p:nvSpPr>
        <p:spPr>
          <a:xfrm>
            <a:off x="256357" y="45486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018B2-C895-D92D-D95C-D21F0DE56A91}"/>
              </a:ext>
            </a:extLst>
          </p:cNvPr>
          <p:cNvSpPr txBox="1"/>
          <p:nvPr/>
        </p:nvSpPr>
        <p:spPr>
          <a:xfrm>
            <a:off x="995540" y="375872"/>
            <a:ext cx="1438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Last Week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BD4434-2321-8D6D-6F23-7102820A1297}"/>
              </a:ext>
            </a:extLst>
          </p:cNvPr>
          <p:cNvSpPr txBox="1"/>
          <p:nvPr/>
        </p:nvSpPr>
        <p:spPr>
          <a:xfrm>
            <a:off x="10640634" y="516420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 err="1">
                <a:latin typeface="+mj-ea"/>
                <a:ea typeface="+mj-ea"/>
              </a:rPr>
              <a:t>랜덤밥스팀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4EA596-65A9-1721-A291-98318B15656C}"/>
              </a:ext>
            </a:extLst>
          </p:cNvPr>
          <p:cNvSpPr txBox="1"/>
          <p:nvPr/>
        </p:nvSpPr>
        <p:spPr>
          <a:xfrm>
            <a:off x="995540" y="699139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+mj-ea"/>
                <a:ea typeface="+mj-ea"/>
              </a:rPr>
              <a:t>insertRest.jsp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57E38E-B06F-AD5E-436A-243A82DD0178}"/>
              </a:ext>
            </a:extLst>
          </p:cNvPr>
          <p:cNvSpPr/>
          <p:nvPr/>
        </p:nvSpPr>
        <p:spPr>
          <a:xfrm>
            <a:off x="396531" y="1597794"/>
            <a:ext cx="4943924" cy="4812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566966D-178A-40F6-5BD6-3D151169F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3948" y="2319182"/>
            <a:ext cx="7697274" cy="416300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EB268DB-785A-CF43-8B0D-1A104847D3E3}"/>
              </a:ext>
            </a:extLst>
          </p:cNvPr>
          <p:cNvSpPr/>
          <p:nvPr/>
        </p:nvSpPr>
        <p:spPr>
          <a:xfrm>
            <a:off x="6882064" y="2421450"/>
            <a:ext cx="1328286" cy="329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2F77C0-6BDB-52A8-7EE7-93B3A304F22D}"/>
              </a:ext>
            </a:extLst>
          </p:cNvPr>
          <p:cNvSpPr/>
          <p:nvPr/>
        </p:nvSpPr>
        <p:spPr>
          <a:xfrm>
            <a:off x="4331368" y="2872634"/>
            <a:ext cx="5563403" cy="316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76B3FE-47B1-FC4E-2876-EE9E062659D9}"/>
              </a:ext>
            </a:extLst>
          </p:cNvPr>
          <p:cNvSpPr txBox="1"/>
          <p:nvPr/>
        </p:nvSpPr>
        <p:spPr>
          <a:xfrm>
            <a:off x="8373979" y="2396880"/>
            <a:ext cx="770021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R013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E0CFA9-060F-6D78-A7E7-E25958E4B354}"/>
              </a:ext>
            </a:extLst>
          </p:cNvPr>
          <p:cNvSpPr txBox="1"/>
          <p:nvPr/>
        </p:nvSpPr>
        <p:spPr>
          <a:xfrm>
            <a:off x="10072192" y="2804579"/>
            <a:ext cx="4385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EDBB1E-68CE-1E6D-6EBA-D092D3FF4313}"/>
              </a:ext>
            </a:extLst>
          </p:cNvPr>
          <p:cNvSpPr txBox="1"/>
          <p:nvPr/>
        </p:nvSpPr>
        <p:spPr>
          <a:xfrm>
            <a:off x="6072643" y="3244333"/>
            <a:ext cx="43403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14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A1573A-A9A5-8465-BDF3-AE877C27A214}"/>
              </a:ext>
            </a:extLst>
          </p:cNvPr>
          <p:cNvSpPr txBox="1"/>
          <p:nvPr/>
        </p:nvSpPr>
        <p:spPr>
          <a:xfrm>
            <a:off x="4952190" y="6313721"/>
            <a:ext cx="114381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CN_R014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B4889BA-A928-D3F9-F6A1-0DBE2C6062DE}"/>
              </a:ext>
            </a:extLst>
          </p:cNvPr>
          <p:cNvSpPr/>
          <p:nvPr/>
        </p:nvSpPr>
        <p:spPr>
          <a:xfrm>
            <a:off x="6072643" y="5783031"/>
            <a:ext cx="5699053" cy="329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AA1414D-BAF5-665F-4CD0-B7B2CB4B816F}"/>
              </a:ext>
            </a:extLst>
          </p:cNvPr>
          <p:cNvSpPr/>
          <p:nvPr/>
        </p:nvSpPr>
        <p:spPr>
          <a:xfrm>
            <a:off x="4364335" y="3747049"/>
            <a:ext cx="5463060" cy="17958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A056A5-B12E-9D15-3512-6754295993F5}"/>
              </a:ext>
            </a:extLst>
          </p:cNvPr>
          <p:cNvSpPr txBox="1"/>
          <p:nvPr/>
        </p:nvSpPr>
        <p:spPr>
          <a:xfrm>
            <a:off x="10037783" y="4487197"/>
            <a:ext cx="60285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CN_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58E82BC-0A30-B690-8BCC-3BBCEE588B56}"/>
              </a:ext>
            </a:extLst>
          </p:cNvPr>
          <p:cNvSpPr/>
          <p:nvPr/>
        </p:nvSpPr>
        <p:spPr>
          <a:xfrm>
            <a:off x="4331368" y="3270879"/>
            <a:ext cx="1665171" cy="316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F401689-7C43-E2FA-3383-089E41CD0F29}"/>
              </a:ext>
            </a:extLst>
          </p:cNvPr>
          <p:cNvSpPr/>
          <p:nvPr/>
        </p:nvSpPr>
        <p:spPr>
          <a:xfrm>
            <a:off x="396531" y="2105205"/>
            <a:ext cx="3328446" cy="48126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FF814A26-DE37-81C7-B7D5-57BB990E61D9}"/>
              </a:ext>
            </a:extLst>
          </p:cNvPr>
          <p:cNvCxnSpPr>
            <a:stCxn id="24" idx="1"/>
            <a:endCxn id="32" idx="2"/>
          </p:cNvCxnSpPr>
          <p:nvPr/>
        </p:nvCxnSpPr>
        <p:spPr>
          <a:xfrm rot="10800000">
            <a:off x="2060754" y="2586469"/>
            <a:ext cx="2891436" cy="391191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7E46BB4-EA7A-BDF5-FAAA-2FE91028A1B8}"/>
              </a:ext>
            </a:extLst>
          </p:cNvPr>
          <p:cNvSpPr txBox="1"/>
          <p:nvPr/>
        </p:nvSpPr>
        <p:spPr>
          <a:xfrm>
            <a:off x="9317254" y="6174201"/>
            <a:ext cx="245444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CN_R14 -&gt; CN_R014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787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3" grpId="0" animBg="1"/>
      <p:bldP spid="24" grpId="0" animBg="1"/>
      <p:bldP spid="28" grpId="0" animBg="1"/>
      <p:bldP spid="32" grpId="0" animBg="1"/>
      <p:bldP spid="4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0E8AE303-80A2-BBE4-9C2C-0701742864B3}"/>
              </a:ext>
            </a:extLst>
          </p:cNvPr>
          <p:cNvSpPr/>
          <p:nvPr/>
        </p:nvSpPr>
        <p:spPr>
          <a:xfrm>
            <a:off x="0" y="375872"/>
            <a:ext cx="830438" cy="558094"/>
          </a:xfrm>
          <a:custGeom>
            <a:avLst/>
            <a:gdLst>
              <a:gd name="connsiteX0" fmla="*/ 0 w 830438"/>
              <a:gd name="connsiteY0" fmla="*/ 0 h 558094"/>
              <a:gd name="connsiteX1" fmla="*/ 551391 w 830438"/>
              <a:gd name="connsiteY1" fmla="*/ 0 h 558094"/>
              <a:gd name="connsiteX2" fmla="*/ 830438 w 830438"/>
              <a:gd name="connsiteY2" fmla="*/ 279047 h 558094"/>
              <a:gd name="connsiteX3" fmla="*/ 551391 w 830438"/>
              <a:gd name="connsiteY3" fmla="*/ 558094 h 558094"/>
              <a:gd name="connsiteX4" fmla="*/ 0 w 830438"/>
              <a:gd name="connsiteY4" fmla="*/ 558094 h 558094"/>
              <a:gd name="connsiteX5" fmla="*/ 0 w 830438"/>
              <a:gd name="connsiteY5" fmla="*/ 0 h 55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0438" h="558094">
                <a:moveTo>
                  <a:pt x="0" y="0"/>
                </a:moveTo>
                <a:lnTo>
                  <a:pt x="551391" y="0"/>
                </a:lnTo>
                <a:cubicBezTo>
                  <a:pt x="705504" y="0"/>
                  <a:pt x="830438" y="124934"/>
                  <a:pt x="830438" y="279047"/>
                </a:cubicBezTo>
                <a:cubicBezTo>
                  <a:pt x="830438" y="433160"/>
                  <a:pt x="705504" y="558094"/>
                  <a:pt x="551391" y="558094"/>
                </a:cubicBezTo>
                <a:lnTo>
                  <a:pt x="0" y="558094"/>
                </a:lnTo>
                <a:lnTo>
                  <a:pt x="0" y="0"/>
                </a:lnTo>
                <a:close/>
              </a:path>
            </a:pathLst>
          </a:custGeom>
          <a:solidFill>
            <a:srgbClr val="E085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9166D-9883-8170-C910-302AE00807CC}"/>
              </a:ext>
            </a:extLst>
          </p:cNvPr>
          <p:cNvSpPr txBox="1"/>
          <p:nvPr/>
        </p:nvSpPr>
        <p:spPr>
          <a:xfrm>
            <a:off x="256357" y="45486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018B2-C895-D92D-D95C-D21F0DE56A91}"/>
              </a:ext>
            </a:extLst>
          </p:cNvPr>
          <p:cNvSpPr txBox="1"/>
          <p:nvPr/>
        </p:nvSpPr>
        <p:spPr>
          <a:xfrm>
            <a:off x="995540" y="375872"/>
            <a:ext cx="1438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Last Week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BD4434-2321-8D6D-6F23-7102820A1297}"/>
              </a:ext>
            </a:extLst>
          </p:cNvPr>
          <p:cNvSpPr txBox="1"/>
          <p:nvPr/>
        </p:nvSpPr>
        <p:spPr>
          <a:xfrm>
            <a:off x="10640634" y="516420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 err="1">
                <a:latin typeface="+mj-ea"/>
                <a:ea typeface="+mj-ea"/>
              </a:rPr>
              <a:t>랜덤밥스팀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4EA596-65A9-1721-A291-98318B15656C}"/>
              </a:ext>
            </a:extLst>
          </p:cNvPr>
          <p:cNvSpPr txBox="1"/>
          <p:nvPr/>
        </p:nvSpPr>
        <p:spPr>
          <a:xfrm>
            <a:off x="995540" y="699139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+mj-ea"/>
                <a:ea typeface="+mj-ea"/>
              </a:rPr>
              <a:t>insertRest.jsp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86337D-F0ED-9C00-4023-E1097C4C5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38" y="1626347"/>
            <a:ext cx="9782716" cy="382155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286717A-A563-8D9C-AD18-F34E50E5FF0A}"/>
              </a:ext>
            </a:extLst>
          </p:cNvPr>
          <p:cNvSpPr/>
          <p:nvPr/>
        </p:nvSpPr>
        <p:spPr>
          <a:xfrm>
            <a:off x="7988968" y="2315572"/>
            <a:ext cx="2454443" cy="3795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FE39AE-F07C-1F5C-A968-100BCD84ECD3}"/>
              </a:ext>
            </a:extLst>
          </p:cNvPr>
          <p:cNvSpPr/>
          <p:nvPr/>
        </p:nvSpPr>
        <p:spPr>
          <a:xfrm>
            <a:off x="830438" y="2858704"/>
            <a:ext cx="2884914" cy="5702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21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A5ACF10-3959-75BE-C7E0-0D492AFEB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57" y="1063526"/>
            <a:ext cx="5529583" cy="5794474"/>
          </a:xfrm>
          <a:prstGeom prst="rect">
            <a:avLst/>
          </a:prstGeom>
        </p:spPr>
      </p:pic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0E8AE303-80A2-BBE4-9C2C-0701742864B3}"/>
              </a:ext>
            </a:extLst>
          </p:cNvPr>
          <p:cNvSpPr/>
          <p:nvPr/>
        </p:nvSpPr>
        <p:spPr>
          <a:xfrm>
            <a:off x="0" y="375872"/>
            <a:ext cx="830438" cy="558094"/>
          </a:xfrm>
          <a:custGeom>
            <a:avLst/>
            <a:gdLst>
              <a:gd name="connsiteX0" fmla="*/ 0 w 830438"/>
              <a:gd name="connsiteY0" fmla="*/ 0 h 558094"/>
              <a:gd name="connsiteX1" fmla="*/ 551391 w 830438"/>
              <a:gd name="connsiteY1" fmla="*/ 0 h 558094"/>
              <a:gd name="connsiteX2" fmla="*/ 830438 w 830438"/>
              <a:gd name="connsiteY2" fmla="*/ 279047 h 558094"/>
              <a:gd name="connsiteX3" fmla="*/ 551391 w 830438"/>
              <a:gd name="connsiteY3" fmla="*/ 558094 h 558094"/>
              <a:gd name="connsiteX4" fmla="*/ 0 w 830438"/>
              <a:gd name="connsiteY4" fmla="*/ 558094 h 558094"/>
              <a:gd name="connsiteX5" fmla="*/ 0 w 830438"/>
              <a:gd name="connsiteY5" fmla="*/ 0 h 55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0438" h="558094">
                <a:moveTo>
                  <a:pt x="0" y="0"/>
                </a:moveTo>
                <a:lnTo>
                  <a:pt x="551391" y="0"/>
                </a:lnTo>
                <a:cubicBezTo>
                  <a:pt x="705504" y="0"/>
                  <a:pt x="830438" y="124934"/>
                  <a:pt x="830438" y="279047"/>
                </a:cubicBezTo>
                <a:cubicBezTo>
                  <a:pt x="830438" y="433160"/>
                  <a:pt x="705504" y="558094"/>
                  <a:pt x="551391" y="558094"/>
                </a:cubicBezTo>
                <a:lnTo>
                  <a:pt x="0" y="558094"/>
                </a:lnTo>
                <a:lnTo>
                  <a:pt x="0" y="0"/>
                </a:lnTo>
                <a:close/>
              </a:path>
            </a:pathLst>
          </a:custGeom>
          <a:solidFill>
            <a:srgbClr val="E085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9166D-9883-8170-C910-302AE00807CC}"/>
              </a:ext>
            </a:extLst>
          </p:cNvPr>
          <p:cNvSpPr txBox="1"/>
          <p:nvPr/>
        </p:nvSpPr>
        <p:spPr>
          <a:xfrm>
            <a:off x="256357" y="45486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018B2-C895-D92D-D95C-D21F0DE56A91}"/>
              </a:ext>
            </a:extLst>
          </p:cNvPr>
          <p:cNvSpPr txBox="1"/>
          <p:nvPr/>
        </p:nvSpPr>
        <p:spPr>
          <a:xfrm>
            <a:off x="995540" y="375872"/>
            <a:ext cx="1438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Last Week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BD4434-2321-8D6D-6F23-7102820A1297}"/>
              </a:ext>
            </a:extLst>
          </p:cNvPr>
          <p:cNvSpPr txBox="1"/>
          <p:nvPr/>
        </p:nvSpPr>
        <p:spPr>
          <a:xfrm>
            <a:off x="10640634" y="516420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 err="1">
                <a:latin typeface="+mj-ea"/>
                <a:ea typeface="+mj-ea"/>
              </a:rPr>
              <a:t>랜덤밥스팀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4EA596-65A9-1721-A291-98318B15656C}"/>
              </a:ext>
            </a:extLst>
          </p:cNvPr>
          <p:cNvSpPr txBox="1"/>
          <p:nvPr/>
        </p:nvSpPr>
        <p:spPr>
          <a:xfrm>
            <a:off x="995540" y="699139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+mj-ea"/>
                <a:ea typeface="+mj-ea"/>
              </a:rPr>
              <a:t>insertRest.jsp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286717A-A563-8D9C-AD18-F34E50E5FF0A}"/>
              </a:ext>
            </a:extLst>
          </p:cNvPr>
          <p:cNvSpPr/>
          <p:nvPr/>
        </p:nvSpPr>
        <p:spPr>
          <a:xfrm>
            <a:off x="876314" y="1299405"/>
            <a:ext cx="4754465" cy="3795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AEE575-9C2C-0A1C-7B62-EBE8727CA750}"/>
              </a:ext>
            </a:extLst>
          </p:cNvPr>
          <p:cNvSpPr/>
          <p:nvPr/>
        </p:nvSpPr>
        <p:spPr>
          <a:xfrm>
            <a:off x="849688" y="1737421"/>
            <a:ext cx="4663208" cy="5059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CD75BD-8F96-5EA0-36CA-117F668DA1A7}"/>
              </a:ext>
            </a:extLst>
          </p:cNvPr>
          <p:cNvSpPr/>
          <p:nvPr/>
        </p:nvSpPr>
        <p:spPr>
          <a:xfrm>
            <a:off x="840063" y="2946093"/>
            <a:ext cx="4663208" cy="7115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E81584-93CB-59A1-1CA4-8E43D442B668}"/>
              </a:ext>
            </a:extLst>
          </p:cNvPr>
          <p:cNvSpPr/>
          <p:nvPr/>
        </p:nvSpPr>
        <p:spPr>
          <a:xfrm>
            <a:off x="830438" y="3744989"/>
            <a:ext cx="4663208" cy="5960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D12902F-AD91-28E8-D94F-7C231C39FB81}"/>
              </a:ext>
            </a:extLst>
          </p:cNvPr>
          <p:cNvSpPr/>
          <p:nvPr/>
        </p:nvSpPr>
        <p:spPr>
          <a:xfrm>
            <a:off x="830438" y="4428383"/>
            <a:ext cx="3183297" cy="7115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DE5ED4-048F-1813-BAD1-C7322A59093A}"/>
              </a:ext>
            </a:extLst>
          </p:cNvPr>
          <p:cNvSpPr/>
          <p:nvPr/>
        </p:nvSpPr>
        <p:spPr>
          <a:xfrm>
            <a:off x="830437" y="5217658"/>
            <a:ext cx="4672833" cy="13371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6768D6-2D17-0699-2407-13B295470F08}"/>
              </a:ext>
            </a:extLst>
          </p:cNvPr>
          <p:cNvSpPr txBox="1"/>
          <p:nvPr/>
        </p:nvSpPr>
        <p:spPr>
          <a:xfrm>
            <a:off x="5630779" y="1805707"/>
            <a:ext cx="3936733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&lt;div style=margin-bottom: 10px;&gt;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5CECF5A-0AC6-97D3-3B5C-14A1015FBBCE}"/>
              </a:ext>
            </a:extLst>
          </p:cNvPr>
          <p:cNvSpPr/>
          <p:nvPr/>
        </p:nvSpPr>
        <p:spPr>
          <a:xfrm>
            <a:off x="867335" y="2255581"/>
            <a:ext cx="4626311" cy="6031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DD0B8F-8D47-5D9F-2BBB-DEBD99C9ECC3}"/>
              </a:ext>
            </a:extLst>
          </p:cNvPr>
          <p:cNvSpPr txBox="1"/>
          <p:nvPr/>
        </p:nvSpPr>
        <p:spPr>
          <a:xfrm>
            <a:off x="5630778" y="2372477"/>
            <a:ext cx="475446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&lt;input type=“text” name=“</a:t>
            </a:r>
            <a:r>
              <a:rPr lang="en-US" altLang="ko-KR" dirty="0" err="1"/>
              <a:t>menuName</a:t>
            </a:r>
            <a:r>
              <a:rPr lang="en-US" altLang="ko-KR" dirty="0"/>
              <a:t>”&gt;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5B6FD1-A7BA-D17C-04EE-E6A4940E7989}"/>
              </a:ext>
            </a:extLst>
          </p:cNvPr>
          <p:cNvSpPr txBox="1"/>
          <p:nvPr/>
        </p:nvSpPr>
        <p:spPr>
          <a:xfrm>
            <a:off x="5630778" y="3117181"/>
            <a:ext cx="475446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&lt;input type=“text” name=“</a:t>
            </a:r>
            <a:r>
              <a:rPr lang="en-US" altLang="ko-KR" dirty="0" err="1"/>
              <a:t>menuPrice</a:t>
            </a:r>
            <a:r>
              <a:rPr lang="en-US" altLang="ko-KR" dirty="0"/>
              <a:t>”&gt;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F73611-4C37-8903-2F93-6510E6EBD4CC}"/>
              </a:ext>
            </a:extLst>
          </p:cNvPr>
          <p:cNvSpPr txBox="1"/>
          <p:nvPr/>
        </p:nvSpPr>
        <p:spPr>
          <a:xfrm>
            <a:off x="5630778" y="3784064"/>
            <a:ext cx="408111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&lt;input type=“button” name=“</a:t>
            </a:r>
            <a:r>
              <a:rPr lang="ko-KR" altLang="en-US" dirty="0"/>
              <a:t>삭제</a:t>
            </a:r>
            <a:r>
              <a:rPr lang="en-US" altLang="ko-KR" dirty="0"/>
              <a:t>”&gt;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3BBF2BB-551A-1284-EC35-9F5044DC10B7}"/>
              </a:ext>
            </a:extLst>
          </p:cNvPr>
          <p:cNvSpPr/>
          <p:nvPr/>
        </p:nvSpPr>
        <p:spPr>
          <a:xfrm>
            <a:off x="5839690" y="4855209"/>
            <a:ext cx="6011532" cy="18906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1B2B06-D57F-E19B-C360-6186E22C90AD}"/>
              </a:ext>
            </a:extLst>
          </p:cNvPr>
          <p:cNvSpPr txBox="1"/>
          <p:nvPr/>
        </p:nvSpPr>
        <p:spPr>
          <a:xfrm>
            <a:off x="5996539" y="5544152"/>
            <a:ext cx="5653205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메뉴명</a:t>
            </a:r>
            <a:r>
              <a:rPr lang="en-US" altLang="ko-KR" dirty="0"/>
              <a:t> &lt;input type=“text” name=“</a:t>
            </a:r>
            <a:r>
              <a:rPr lang="en-US" altLang="ko-KR" dirty="0" err="1"/>
              <a:t>menuName</a:t>
            </a:r>
            <a:r>
              <a:rPr lang="en-US" altLang="ko-KR" dirty="0"/>
              <a:t>”&gt;</a:t>
            </a:r>
            <a:br>
              <a:rPr lang="en-US" altLang="ko-KR" dirty="0"/>
            </a:br>
            <a:r>
              <a:rPr lang="ko-KR" altLang="en-US" dirty="0"/>
              <a:t>메뉴가격</a:t>
            </a:r>
            <a:r>
              <a:rPr lang="en-US" altLang="ko-KR" dirty="0"/>
              <a:t>&lt;input type=“text” name=“</a:t>
            </a:r>
            <a:r>
              <a:rPr lang="en-US" altLang="ko-KR" dirty="0" err="1"/>
              <a:t>menuPrice</a:t>
            </a:r>
            <a:r>
              <a:rPr lang="en-US" altLang="ko-KR" dirty="0"/>
              <a:t>”&gt;</a:t>
            </a:r>
          </a:p>
          <a:p>
            <a:r>
              <a:rPr lang="en-US" altLang="ko-KR" dirty="0"/>
              <a:t>&lt;input type=“button” name=“</a:t>
            </a:r>
            <a:r>
              <a:rPr lang="ko-KR" altLang="en-US" dirty="0"/>
              <a:t>삭제</a:t>
            </a:r>
            <a:r>
              <a:rPr lang="en-US" altLang="ko-KR" dirty="0"/>
              <a:t>”&gt;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99A717-CF6D-0F63-0C7E-306540AE631D}"/>
              </a:ext>
            </a:extLst>
          </p:cNvPr>
          <p:cNvSpPr txBox="1"/>
          <p:nvPr/>
        </p:nvSpPr>
        <p:spPr>
          <a:xfrm>
            <a:off x="5996539" y="4985885"/>
            <a:ext cx="1212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menuDiv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3925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 animBg="1"/>
      <p:bldP spid="22" grpId="0" animBg="1"/>
      <p:bldP spid="24" grpId="0" animBg="1"/>
      <p:bldP spid="23" grpId="0" animBg="1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0E8AE303-80A2-BBE4-9C2C-0701742864B3}"/>
              </a:ext>
            </a:extLst>
          </p:cNvPr>
          <p:cNvSpPr/>
          <p:nvPr/>
        </p:nvSpPr>
        <p:spPr>
          <a:xfrm>
            <a:off x="0" y="375872"/>
            <a:ext cx="830438" cy="558094"/>
          </a:xfrm>
          <a:custGeom>
            <a:avLst/>
            <a:gdLst>
              <a:gd name="connsiteX0" fmla="*/ 0 w 830438"/>
              <a:gd name="connsiteY0" fmla="*/ 0 h 558094"/>
              <a:gd name="connsiteX1" fmla="*/ 551391 w 830438"/>
              <a:gd name="connsiteY1" fmla="*/ 0 h 558094"/>
              <a:gd name="connsiteX2" fmla="*/ 830438 w 830438"/>
              <a:gd name="connsiteY2" fmla="*/ 279047 h 558094"/>
              <a:gd name="connsiteX3" fmla="*/ 551391 w 830438"/>
              <a:gd name="connsiteY3" fmla="*/ 558094 h 558094"/>
              <a:gd name="connsiteX4" fmla="*/ 0 w 830438"/>
              <a:gd name="connsiteY4" fmla="*/ 558094 h 558094"/>
              <a:gd name="connsiteX5" fmla="*/ 0 w 830438"/>
              <a:gd name="connsiteY5" fmla="*/ 0 h 55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0438" h="558094">
                <a:moveTo>
                  <a:pt x="0" y="0"/>
                </a:moveTo>
                <a:lnTo>
                  <a:pt x="551391" y="0"/>
                </a:lnTo>
                <a:cubicBezTo>
                  <a:pt x="705504" y="0"/>
                  <a:pt x="830438" y="124934"/>
                  <a:pt x="830438" y="279047"/>
                </a:cubicBezTo>
                <a:cubicBezTo>
                  <a:pt x="830438" y="433160"/>
                  <a:pt x="705504" y="558094"/>
                  <a:pt x="551391" y="558094"/>
                </a:cubicBezTo>
                <a:lnTo>
                  <a:pt x="0" y="558094"/>
                </a:lnTo>
                <a:lnTo>
                  <a:pt x="0" y="0"/>
                </a:lnTo>
                <a:close/>
              </a:path>
            </a:pathLst>
          </a:custGeom>
          <a:solidFill>
            <a:srgbClr val="E085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9166D-9883-8170-C910-302AE00807CC}"/>
              </a:ext>
            </a:extLst>
          </p:cNvPr>
          <p:cNvSpPr txBox="1"/>
          <p:nvPr/>
        </p:nvSpPr>
        <p:spPr>
          <a:xfrm>
            <a:off x="256357" y="45486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018B2-C895-D92D-D95C-D21F0DE56A91}"/>
              </a:ext>
            </a:extLst>
          </p:cNvPr>
          <p:cNvSpPr txBox="1"/>
          <p:nvPr/>
        </p:nvSpPr>
        <p:spPr>
          <a:xfrm>
            <a:off x="995540" y="375872"/>
            <a:ext cx="1438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Last Week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BD4434-2321-8D6D-6F23-7102820A1297}"/>
              </a:ext>
            </a:extLst>
          </p:cNvPr>
          <p:cNvSpPr txBox="1"/>
          <p:nvPr/>
        </p:nvSpPr>
        <p:spPr>
          <a:xfrm>
            <a:off x="10640634" y="516420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 err="1">
                <a:latin typeface="+mj-ea"/>
                <a:ea typeface="+mj-ea"/>
              </a:rPr>
              <a:t>랜덤밥스팀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4EA596-65A9-1721-A291-98318B15656C}"/>
              </a:ext>
            </a:extLst>
          </p:cNvPr>
          <p:cNvSpPr txBox="1"/>
          <p:nvPr/>
        </p:nvSpPr>
        <p:spPr>
          <a:xfrm>
            <a:off x="995540" y="699139"/>
            <a:ext cx="1545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+mj-ea"/>
                <a:ea typeface="+mj-ea"/>
              </a:rPr>
              <a:t>insertRestAction.jsp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ADD4718-D27E-CA7B-A0EF-85E7B1E29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65" y="982091"/>
            <a:ext cx="11223057" cy="5822367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EC8786F6-0DA2-108B-716E-203DE57349CB}"/>
              </a:ext>
            </a:extLst>
          </p:cNvPr>
          <p:cNvSpPr/>
          <p:nvPr/>
        </p:nvSpPr>
        <p:spPr>
          <a:xfrm>
            <a:off x="628165" y="1520936"/>
            <a:ext cx="4754465" cy="3463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70CA4E-E9F7-F031-E42A-E99540DA64BD}"/>
              </a:ext>
            </a:extLst>
          </p:cNvPr>
          <p:cNvSpPr/>
          <p:nvPr/>
        </p:nvSpPr>
        <p:spPr>
          <a:xfrm>
            <a:off x="628164" y="2520359"/>
            <a:ext cx="4973739" cy="13778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7138B1-7369-4AC3-1652-03A24AF2FA58}"/>
              </a:ext>
            </a:extLst>
          </p:cNvPr>
          <p:cNvSpPr txBox="1"/>
          <p:nvPr/>
        </p:nvSpPr>
        <p:spPr>
          <a:xfrm>
            <a:off x="5666895" y="2549234"/>
            <a:ext cx="2014065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menuList</a:t>
            </a:r>
            <a:br>
              <a:rPr lang="en-US" altLang="ko-KR" dirty="0"/>
            </a:br>
            <a:r>
              <a:rPr lang="en-US" altLang="ko-KR" dirty="0"/>
              <a:t>{</a:t>
            </a:r>
            <a:r>
              <a:rPr lang="ko-KR" altLang="en-US" dirty="0" err="1"/>
              <a:t>일반김밥</a:t>
            </a:r>
            <a:r>
              <a:rPr lang="en-US" altLang="ko-KR" b="1" dirty="0">
                <a:solidFill>
                  <a:srgbClr val="FF0000"/>
                </a:solidFill>
              </a:rPr>
              <a:t>,</a:t>
            </a:r>
            <a:r>
              <a:rPr lang="en-US" altLang="ko-KR" dirty="0"/>
              <a:t>3500},</a:t>
            </a:r>
          </a:p>
          <a:p>
            <a:r>
              <a:rPr lang="en-US" altLang="ko-KR" dirty="0"/>
              <a:t>{</a:t>
            </a:r>
            <a:r>
              <a:rPr lang="ko-KR" altLang="en-US" dirty="0" err="1"/>
              <a:t>참치김밥</a:t>
            </a:r>
            <a:r>
              <a:rPr lang="en-US" altLang="ko-KR" b="1" dirty="0">
                <a:solidFill>
                  <a:srgbClr val="FF0000"/>
                </a:solidFill>
              </a:rPr>
              <a:t>,</a:t>
            </a:r>
            <a:r>
              <a:rPr lang="en-US" altLang="ko-KR" dirty="0"/>
              <a:t>4500},</a:t>
            </a:r>
          </a:p>
          <a:p>
            <a:r>
              <a:rPr lang="en-US" altLang="ko-KR" dirty="0"/>
              <a:t>{</a:t>
            </a:r>
            <a:r>
              <a:rPr lang="ko-KR" altLang="en-US" dirty="0" err="1"/>
              <a:t>멸치김밥</a:t>
            </a:r>
            <a:r>
              <a:rPr lang="en-US" altLang="ko-KR" b="1" dirty="0">
                <a:solidFill>
                  <a:srgbClr val="FF0000"/>
                </a:solidFill>
              </a:rPr>
              <a:t>,</a:t>
            </a:r>
            <a:r>
              <a:rPr lang="en-US" altLang="ko-KR" dirty="0"/>
              <a:t>4000}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D030F1-E508-B38B-D919-60349AC5EE5F}"/>
              </a:ext>
            </a:extLst>
          </p:cNvPr>
          <p:cNvSpPr/>
          <p:nvPr/>
        </p:nvSpPr>
        <p:spPr>
          <a:xfrm>
            <a:off x="915317" y="3994484"/>
            <a:ext cx="3781811" cy="7507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E7A9139-FBD8-16F0-9BBB-2409D537BE79}"/>
              </a:ext>
            </a:extLst>
          </p:cNvPr>
          <p:cNvSpPr txBox="1"/>
          <p:nvPr/>
        </p:nvSpPr>
        <p:spPr>
          <a:xfrm>
            <a:off x="4772528" y="3999900"/>
            <a:ext cx="4573604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menuData</a:t>
            </a:r>
            <a:r>
              <a:rPr lang="en-US" altLang="ko-KR" dirty="0"/>
              <a:t>[0]=“</a:t>
            </a:r>
            <a:r>
              <a:rPr lang="ko-KR" altLang="en-US" dirty="0" err="1"/>
              <a:t>일반김밥</a:t>
            </a:r>
            <a:r>
              <a:rPr lang="en-US" altLang="ko-KR" dirty="0"/>
              <a:t>” =&gt; </a:t>
            </a:r>
            <a:r>
              <a:rPr lang="en-US" altLang="ko-KR" dirty="0" err="1">
                <a:solidFill>
                  <a:srgbClr val="FF0000"/>
                </a:solidFill>
              </a:rPr>
              <a:t>menuName</a:t>
            </a:r>
            <a:br>
              <a:rPr lang="en-US" altLang="ko-KR" dirty="0"/>
            </a:br>
            <a:r>
              <a:rPr lang="en-US" altLang="ko-KR" dirty="0" err="1"/>
              <a:t>menuData</a:t>
            </a:r>
            <a:r>
              <a:rPr lang="en-US" altLang="ko-KR" dirty="0"/>
              <a:t>[1]=3500 =&gt; </a:t>
            </a:r>
            <a:r>
              <a:rPr lang="en-US" altLang="ko-KR" dirty="0" err="1">
                <a:solidFill>
                  <a:srgbClr val="FF0000"/>
                </a:solidFill>
              </a:rPr>
              <a:t>menuPrice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52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0E8AE303-80A2-BBE4-9C2C-0701742864B3}"/>
              </a:ext>
            </a:extLst>
          </p:cNvPr>
          <p:cNvSpPr/>
          <p:nvPr/>
        </p:nvSpPr>
        <p:spPr>
          <a:xfrm>
            <a:off x="0" y="375872"/>
            <a:ext cx="830438" cy="558094"/>
          </a:xfrm>
          <a:custGeom>
            <a:avLst/>
            <a:gdLst>
              <a:gd name="connsiteX0" fmla="*/ 0 w 830438"/>
              <a:gd name="connsiteY0" fmla="*/ 0 h 558094"/>
              <a:gd name="connsiteX1" fmla="*/ 551391 w 830438"/>
              <a:gd name="connsiteY1" fmla="*/ 0 h 558094"/>
              <a:gd name="connsiteX2" fmla="*/ 830438 w 830438"/>
              <a:gd name="connsiteY2" fmla="*/ 279047 h 558094"/>
              <a:gd name="connsiteX3" fmla="*/ 551391 w 830438"/>
              <a:gd name="connsiteY3" fmla="*/ 558094 h 558094"/>
              <a:gd name="connsiteX4" fmla="*/ 0 w 830438"/>
              <a:gd name="connsiteY4" fmla="*/ 558094 h 558094"/>
              <a:gd name="connsiteX5" fmla="*/ 0 w 830438"/>
              <a:gd name="connsiteY5" fmla="*/ 0 h 55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0438" h="558094">
                <a:moveTo>
                  <a:pt x="0" y="0"/>
                </a:moveTo>
                <a:lnTo>
                  <a:pt x="551391" y="0"/>
                </a:lnTo>
                <a:cubicBezTo>
                  <a:pt x="705504" y="0"/>
                  <a:pt x="830438" y="124934"/>
                  <a:pt x="830438" y="279047"/>
                </a:cubicBezTo>
                <a:cubicBezTo>
                  <a:pt x="830438" y="433160"/>
                  <a:pt x="705504" y="558094"/>
                  <a:pt x="551391" y="558094"/>
                </a:cubicBezTo>
                <a:lnTo>
                  <a:pt x="0" y="558094"/>
                </a:lnTo>
                <a:lnTo>
                  <a:pt x="0" y="0"/>
                </a:lnTo>
                <a:close/>
              </a:path>
            </a:pathLst>
          </a:custGeom>
          <a:solidFill>
            <a:srgbClr val="E085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9166D-9883-8170-C910-302AE00807CC}"/>
              </a:ext>
            </a:extLst>
          </p:cNvPr>
          <p:cNvSpPr txBox="1"/>
          <p:nvPr/>
        </p:nvSpPr>
        <p:spPr>
          <a:xfrm>
            <a:off x="256357" y="45486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018B2-C895-D92D-D95C-D21F0DE56A91}"/>
              </a:ext>
            </a:extLst>
          </p:cNvPr>
          <p:cNvSpPr txBox="1"/>
          <p:nvPr/>
        </p:nvSpPr>
        <p:spPr>
          <a:xfrm>
            <a:off x="995540" y="375872"/>
            <a:ext cx="1438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Last Week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BD4434-2321-8D6D-6F23-7102820A1297}"/>
              </a:ext>
            </a:extLst>
          </p:cNvPr>
          <p:cNvSpPr txBox="1"/>
          <p:nvPr/>
        </p:nvSpPr>
        <p:spPr>
          <a:xfrm>
            <a:off x="10640634" y="516420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 err="1">
                <a:latin typeface="+mj-ea"/>
                <a:ea typeface="+mj-ea"/>
              </a:rPr>
              <a:t>랜덤밥스팀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4EA596-65A9-1721-A291-98318B15656C}"/>
              </a:ext>
            </a:extLst>
          </p:cNvPr>
          <p:cNvSpPr txBox="1"/>
          <p:nvPr/>
        </p:nvSpPr>
        <p:spPr>
          <a:xfrm>
            <a:off x="995540" y="699139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+mj-ea"/>
                <a:ea typeface="+mj-ea"/>
              </a:rPr>
              <a:t>insertRest.jsp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3" name="bandicam 2023-06-09 22-25-43-038">
            <a:hlinkClick r:id="" action="ppaction://media"/>
            <a:extLst>
              <a:ext uri="{FF2B5EF4-FFF2-40B4-BE49-F238E27FC236}">
                <a16:creationId xmlns:a16="http://schemas.microsoft.com/office/drawing/2014/main" id="{E9CBA31F-4753-8D95-FA30-169A42660F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0438" y="1089624"/>
            <a:ext cx="10681377" cy="563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82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A71C21-D65F-6DEF-A88D-C45AC1756E6C}"/>
              </a:ext>
            </a:extLst>
          </p:cNvPr>
          <p:cNvSpPr txBox="1"/>
          <p:nvPr/>
        </p:nvSpPr>
        <p:spPr>
          <a:xfrm>
            <a:off x="4823730" y="527609"/>
            <a:ext cx="25445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E08560"/>
                </a:solidFill>
                <a:ea typeface="나눔스퀘어_ac ExtraBold" panose="020B0600000101010101" pitchFamily="50" charset="-127"/>
              </a:rPr>
              <a:t>INDEX</a:t>
            </a:r>
            <a:endParaRPr lang="ko-KR" altLang="en-US" sz="6000" b="1" dirty="0">
              <a:solidFill>
                <a:srgbClr val="E08560"/>
              </a:solidFill>
              <a:ea typeface="나눔스퀘어_ac Extra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4719B7-5A3A-3096-C2FA-59252AFE6E08}"/>
              </a:ext>
            </a:extLst>
          </p:cNvPr>
          <p:cNvGrpSpPr/>
          <p:nvPr/>
        </p:nvGrpSpPr>
        <p:grpSpPr>
          <a:xfrm>
            <a:off x="3836191" y="2790540"/>
            <a:ext cx="2161169" cy="2483821"/>
            <a:chOff x="430040" y="2019551"/>
            <a:chExt cx="2161169" cy="2483821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979A2B17-089E-D63C-CF55-55044977F83C}"/>
                </a:ext>
              </a:extLst>
            </p:cNvPr>
            <p:cNvGrpSpPr/>
            <p:nvPr/>
          </p:nvGrpSpPr>
          <p:grpSpPr>
            <a:xfrm>
              <a:off x="791131" y="2019551"/>
              <a:ext cx="1438984" cy="499468"/>
              <a:chOff x="1277480" y="2019551"/>
              <a:chExt cx="1438984" cy="49946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597B73-D972-85A3-3DBE-9E163BAB6E2E}"/>
                  </a:ext>
                </a:extLst>
              </p:cNvPr>
              <p:cNvSpPr txBox="1"/>
              <p:nvPr/>
            </p:nvSpPr>
            <p:spPr>
              <a:xfrm>
                <a:off x="1277480" y="2019551"/>
                <a:ext cx="14389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ea typeface="나눔스퀘어라운드 Bold" panose="020B0600000101010101" pitchFamily="50" charset="-127"/>
                  </a:rPr>
                  <a:t>Last Week</a:t>
                </a:r>
                <a:endParaRPr lang="ko-KR" altLang="en-US" sz="2000" b="1" dirty="0">
                  <a:ea typeface="나눔스퀘어라운드 Bold" panose="020B0600000101010101" pitchFamily="50" charset="-127"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649EFEDC-AE5F-7780-02D2-5BC16691CEE0}"/>
                  </a:ext>
                </a:extLst>
              </p:cNvPr>
              <p:cNvCxnSpPr/>
              <p:nvPr/>
            </p:nvCxnSpPr>
            <p:spPr>
              <a:xfrm>
                <a:off x="1691053" y="2519019"/>
                <a:ext cx="611835" cy="0"/>
              </a:xfrm>
              <a:prstGeom prst="line">
                <a:avLst/>
              </a:prstGeom>
              <a:ln w="28575">
                <a:solidFill>
                  <a:srgbClr val="E085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3553E1-6C12-8596-6100-C40D52B8E884}"/>
                </a:ext>
              </a:extLst>
            </p:cNvPr>
            <p:cNvSpPr txBox="1"/>
            <p:nvPr/>
          </p:nvSpPr>
          <p:spPr>
            <a:xfrm>
              <a:off x="430040" y="2757916"/>
              <a:ext cx="216116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+mj-ea"/>
                  <a:ea typeface="+mj-ea"/>
                </a:rPr>
                <a:t>DB</a:t>
              </a:r>
              <a:r>
                <a:rPr lang="ko-KR" altLang="en-US" dirty="0">
                  <a:latin typeface="+mj-ea"/>
                  <a:ea typeface="+mj-ea"/>
                </a:rPr>
                <a:t> 구조 변경</a:t>
              </a:r>
              <a:br>
                <a:rPr lang="en-US" altLang="ko-KR" dirty="0">
                  <a:latin typeface="+mj-ea"/>
                  <a:ea typeface="+mj-ea"/>
                </a:rPr>
              </a:br>
              <a:r>
                <a:rPr lang="ko-KR" altLang="en-US" dirty="0">
                  <a:latin typeface="+mj-ea"/>
                  <a:ea typeface="+mj-ea"/>
                </a:rPr>
                <a:t>카테고리 검색</a:t>
              </a:r>
              <a:br>
                <a:rPr lang="en-US" altLang="ko-KR" dirty="0">
                  <a:latin typeface="+mj-ea"/>
                  <a:ea typeface="+mj-ea"/>
                </a:rPr>
              </a:br>
              <a:r>
                <a:rPr lang="ko-KR" altLang="en-US" dirty="0">
                  <a:latin typeface="+mj-ea"/>
                  <a:ea typeface="+mj-ea"/>
                </a:rPr>
                <a:t>아이디 중복 체크</a:t>
              </a:r>
              <a:br>
                <a:rPr lang="en-US" altLang="ko-KR" dirty="0">
                  <a:latin typeface="+mj-ea"/>
                  <a:ea typeface="+mj-ea"/>
                </a:rPr>
              </a:br>
              <a:r>
                <a:rPr lang="ko-KR" altLang="en-US" dirty="0">
                  <a:latin typeface="+mj-ea"/>
                  <a:ea typeface="+mj-ea"/>
                </a:rPr>
                <a:t>관리자 페이지</a:t>
              </a:r>
              <a:br>
                <a:rPr lang="en-US" altLang="ko-KR" dirty="0">
                  <a:latin typeface="+mj-ea"/>
                  <a:ea typeface="+mj-ea"/>
                </a:rPr>
              </a:br>
              <a:r>
                <a:rPr lang="ko-KR" altLang="en-US" dirty="0">
                  <a:latin typeface="+mj-ea"/>
                  <a:ea typeface="+mj-ea"/>
                </a:rPr>
                <a:t>카카오 맵 </a:t>
              </a:r>
              <a:r>
                <a:rPr lang="en-US" altLang="ko-KR" dirty="0">
                  <a:latin typeface="+mj-ea"/>
                  <a:ea typeface="+mj-ea"/>
                </a:rPr>
                <a:t>API </a:t>
              </a:r>
              <a:r>
                <a:rPr lang="ko-KR" altLang="en-US" dirty="0">
                  <a:latin typeface="+mj-ea"/>
                  <a:ea typeface="+mj-ea"/>
                </a:rPr>
                <a:t>연동</a:t>
              </a:r>
              <a:endParaRPr lang="en-US" altLang="ko-KR" dirty="0">
                <a:latin typeface="+mj-ea"/>
                <a:ea typeface="+mj-ea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F1F96933-BFEA-1847-A554-FEDA3EDAA3E5}"/>
                </a:ext>
              </a:extLst>
            </p:cNvPr>
            <p:cNvSpPr/>
            <p:nvPr/>
          </p:nvSpPr>
          <p:spPr>
            <a:xfrm>
              <a:off x="1439620" y="4356571"/>
              <a:ext cx="146801" cy="146801"/>
            </a:xfrm>
            <a:prstGeom prst="ellipse">
              <a:avLst/>
            </a:prstGeom>
            <a:solidFill>
              <a:srgbClr val="E085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0F71862-C541-6B32-CC66-49B8D8C57594}"/>
              </a:ext>
            </a:extLst>
          </p:cNvPr>
          <p:cNvGrpSpPr/>
          <p:nvPr/>
        </p:nvGrpSpPr>
        <p:grpSpPr>
          <a:xfrm>
            <a:off x="6541286" y="2790540"/>
            <a:ext cx="1533561" cy="2445322"/>
            <a:chOff x="3317665" y="2019551"/>
            <a:chExt cx="1533561" cy="244532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8873193-AFB7-32FD-77F8-1F04831F4682}"/>
                </a:ext>
              </a:extLst>
            </p:cNvPr>
            <p:cNvGrpSpPr/>
            <p:nvPr/>
          </p:nvGrpSpPr>
          <p:grpSpPr>
            <a:xfrm>
              <a:off x="3317665" y="2019551"/>
              <a:ext cx="1533561" cy="499468"/>
              <a:chOff x="1230191" y="2019551"/>
              <a:chExt cx="1533561" cy="499468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F3EBA8-4150-93DF-4F26-22375D6F4725}"/>
                  </a:ext>
                </a:extLst>
              </p:cNvPr>
              <p:cNvSpPr txBox="1"/>
              <p:nvPr/>
            </p:nvSpPr>
            <p:spPr>
              <a:xfrm>
                <a:off x="1230191" y="2019551"/>
                <a:ext cx="15335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ea typeface="나눔스퀘어라운드 Bold" panose="020B0600000101010101" pitchFamily="50" charset="-127"/>
                  </a:rPr>
                  <a:t>Next Week</a:t>
                </a:r>
                <a:endParaRPr lang="ko-KR" altLang="en-US" sz="2000" b="1" dirty="0">
                  <a:ea typeface="나눔스퀘어라운드 Bold" panose="020B0600000101010101" pitchFamily="50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706ECF0C-757D-DF90-F278-C47A1FBE8C46}"/>
                  </a:ext>
                </a:extLst>
              </p:cNvPr>
              <p:cNvCxnSpPr/>
              <p:nvPr/>
            </p:nvCxnSpPr>
            <p:spPr>
              <a:xfrm>
                <a:off x="1691053" y="2519019"/>
                <a:ext cx="611835" cy="0"/>
              </a:xfrm>
              <a:prstGeom prst="line">
                <a:avLst/>
              </a:prstGeom>
              <a:ln w="28575">
                <a:solidFill>
                  <a:srgbClr val="E085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871E286-F197-AE31-14D8-1D100138B58A}"/>
                </a:ext>
              </a:extLst>
            </p:cNvPr>
            <p:cNvSpPr txBox="1"/>
            <p:nvPr/>
          </p:nvSpPr>
          <p:spPr>
            <a:xfrm>
              <a:off x="3992088" y="2692481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EF49D1E-3CBF-79C8-FA37-6C8E5DDC138E}"/>
                </a:ext>
              </a:extLst>
            </p:cNvPr>
            <p:cNvSpPr/>
            <p:nvPr/>
          </p:nvSpPr>
          <p:spPr>
            <a:xfrm>
              <a:off x="4030018" y="4318072"/>
              <a:ext cx="146801" cy="146801"/>
            </a:xfrm>
            <a:prstGeom prst="ellipse">
              <a:avLst/>
            </a:prstGeom>
            <a:solidFill>
              <a:srgbClr val="E085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94A61C8-4F8D-092F-5727-8FB34D5A08D9}"/>
              </a:ext>
            </a:extLst>
          </p:cNvPr>
          <p:cNvSpPr txBox="1"/>
          <p:nvPr/>
        </p:nvSpPr>
        <p:spPr>
          <a:xfrm>
            <a:off x="6024706" y="3765943"/>
            <a:ext cx="2566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소스 최종 점검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테스트</a:t>
            </a:r>
            <a:r>
              <a:rPr lang="en-US" altLang="ko-KR" dirty="0">
                <a:latin typeface="+mj-ea"/>
                <a:ea typeface="+mj-ea"/>
              </a:rPr>
              <a:t>)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마무리 발표 준비</a:t>
            </a:r>
          </a:p>
        </p:txBody>
      </p:sp>
    </p:spTree>
    <p:extLst>
      <p:ext uri="{BB962C8B-B14F-4D97-AF65-F5344CB8AC3E}">
        <p14:creationId xmlns:p14="http://schemas.microsoft.com/office/powerpoint/2010/main" val="94774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0E8AE303-80A2-BBE4-9C2C-0701742864B3}"/>
              </a:ext>
            </a:extLst>
          </p:cNvPr>
          <p:cNvSpPr/>
          <p:nvPr/>
        </p:nvSpPr>
        <p:spPr>
          <a:xfrm>
            <a:off x="0" y="375872"/>
            <a:ext cx="830438" cy="558094"/>
          </a:xfrm>
          <a:custGeom>
            <a:avLst/>
            <a:gdLst>
              <a:gd name="connsiteX0" fmla="*/ 0 w 830438"/>
              <a:gd name="connsiteY0" fmla="*/ 0 h 558094"/>
              <a:gd name="connsiteX1" fmla="*/ 551391 w 830438"/>
              <a:gd name="connsiteY1" fmla="*/ 0 h 558094"/>
              <a:gd name="connsiteX2" fmla="*/ 830438 w 830438"/>
              <a:gd name="connsiteY2" fmla="*/ 279047 h 558094"/>
              <a:gd name="connsiteX3" fmla="*/ 551391 w 830438"/>
              <a:gd name="connsiteY3" fmla="*/ 558094 h 558094"/>
              <a:gd name="connsiteX4" fmla="*/ 0 w 830438"/>
              <a:gd name="connsiteY4" fmla="*/ 558094 h 558094"/>
              <a:gd name="connsiteX5" fmla="*/ 0 w 830438"/>
              <a:gd name="connsiteY5" fmla="*/ 0 h 55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0438" h="558094">
                <a:moveTo>
                  <a:pt x="0" y="0"/>
                </a:moveTo>
                <a:lnTo>
                  <a:pt x="551391" y="0"/>
                </a:lnTo>
                <a:cubicBezTo>
                  <a:pt x="705504" y="0"/>
                  <a:pt x="830438" y="124934"/>
                  <a:pt x="830438" y="279047"/>
                </a:cubicBezTo>
                <a:cubicBezTo>
                  <a:pt x="830438" y="433160"/>
                  <a:pt x="705504" y="558094"/>
                  <a:pt x="551391" y="558094"/>
                </a:cubicBezTo>
                <a:lnTo>
                  <a:pt x="0" y="558094"/>
                </a:lnTo>
                <a:lnTo>
                  <a:pt x="0" y="0"/>
                </a:lnTo>
                <a:close/>
              </a:path>
            </a:pathLst>
          </a:custGeom>
          <a:solidFill>
            <a:srgbClr val="E085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9166D-9883-8170-C910-302AE00807CC}"/>
              </a:ext>
            </a:extLst>
          </p:cNvPr>
          <p:cNvSpPr txBox="1"/>
          <p:nvPr/>
        </p:nvSpPr>
        <p:spPr>
          <a:xfrm>
            <a:off x="256357" y="45486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018B2-C895-D92D-D95C-D21F0DE56A91}"/>
              </a:ext>
            </a:extLst>
          </p:cNvPr>
          <p:cNvSpPr txBox="1"/>
          <p:nvPr/>
        </p:nvSpPr>
        <p:spPr>
          <a:xfrm>
            <a:off x="995540" y="375872"/>
            <a:ext cx="1438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Last Week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BD4434-2321-8D6D-6F23-7102820A1297}"/>
              </a:ext>
            </a:extLst>
          </p:cNvPr>
          <p:cNvSpPr txBox="1"/>
          <p:nvPr/>
        </p:nvSpPr>
        <p:spPr>
          <a:xfrm>
            <a:off x="10640634" y="516420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 err="1">
                <a:latin typeface="+mj-ea"/>
                <a:ea typeface="+mj-ea"/>
              </a:rPr>
              <a:t>랜덤밥스팀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4EA596-65A9-1721-A291-98318B15656C}"/>
              </a:ext>
            </a:extLst>
          </p:cNvPr>
          <p:cNvSpPr txBox="1"/>
          <p:nvPr/>
        </p:nvSpPr>
        <p:spPr>
          <a:xfrm>
            <a:off x="995540" y="699139"/>
            <a:ext cx="17092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+mj-ea"/>
                <a:ea typeface="+mj-ea"/>
              </a:rPr>
              <a:t>adminViewRestList.jsp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AEF4029-2A4D-6627-077F-42F4137A7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047" y="1099249"/>
            <a:ext cx="8868402" cy="54406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F23B462-E610-C958-DDDF-E6991C354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597" y="1028010"/>
            <a:ext cx="9059301" cy="551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9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0E8AE303-80A2-BBE4-9C2C-0701742864B3}"/>
              </a:ext>
            </a:extLst>
          </p:cNvPr>
          <p:cNvSpPr/>
          <p:nvPr/>
        </p:nvSpPr>
        <p:spPr>
          <a:xfrm>
            <a:off x="0" y="375872"/>
            <a:ext cx="830438" cy="558094"/>
          </a:xfrm>
          <a:custGeom>
            <a:avLst/>
            <a:gdLst>
              <a:gd name="connsiteX0" fmla="*/ 0 w 830438"/>
              <a:gd name="connsiteY0" fmla="*/ 0 h 558094"/>
              <a:gd name="connsiteX1" fmla="*/ 551391 w 830438"/>
              <a:gd name="connsiteY1" fmla="*/ 0 h 558094"/>
              <a:gd name="connsiteX2" fmla="*/ 830438 w 830438"/>
              <a:gd name="connsiteY2" fmla="*/ 279047 h 558094"/>
              <a:gd name="connsiteX3" fmla="*/ 551391 w 830438"/>
              <a:gd name="connsiteY3" fmla="*/ 558094 h 558094"/>
              <a:gd name="connsiteX4" fmla="*/ 0 w 830438"/>
              <a:gd name="connsiteY4" fmla="*/ 558094 h 558094"/>
              <a:gd name="connsiteX5" fmla="*/ 0 w 830438"/>
              <a:gd name="connsiteY5" fmla="*/ 0 h 55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0438" h="558094">
                <a:moveTo>
                  <a:pt x="0" y="0"/>
                </a:moveTo>
                <a:lnTo>
                  <a:pt x="551391" y="0"/>
                </a:lnTo>
                <a:cubicBezTo>
                  <a:pt x="705504" y="0"/>
                  <a:pt x="830438" y="124934"/>
                  <a:pt x="830438" y="279047"/>
                </a:cubicBezTo>
                <a:cubicBezTo>
                  <a:pt x="830438" y="433160"/>
                  <a:pt x="705504" y="558094"/>
                  <a:pt x="551391" y="558094"/>
                </a:cubicBezTo>
                <a:lnTo>
                  <a:pt x="0" y="558094"/>
                </a:lnTo>
                <a:lnTo>
                  <a:pt x="0" y="0"/>
                </a:lnTo>
                <a:close/>
              </a:path>
            </a:pathLst>
          </a:custGeom>
          <a:solidFill>
            <a:srgbClr val="E085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9166D-9883-8170-C910-302AE00807CC}"/>
              </a:ext>
            </a:extLst>
          </p:cNvPr>
          <p:cNvSpPr txBox="1"/>
          <p:nvPr/>
        </p:nvSpPr>
        <p:spPr>
          <a:xfrm>
            <a:off x="256357" y="45486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018B2-C895-D92D-D95C-D21F0DE56A91}"/>
              </a:ext>
            </a:extLst>
          </p:cNvPr>
          <p:cNvSpPr txBox="1"/>
          <p:nvPr/>
        </p:nvSpPr>
        <p:spPr>
          <a:xfrm>
            <a:off x="995540" y="375872"/>
            <a:ext cx="1533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Next Week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BD4434-2321-8D6D-6F23-7102820A1297}"/>
              </a:ext>
            </a:extLst>
          </p:cNvPr>
          <p:cNvSpPr txBox="1"/>
          <p:nvPr/>
        </p:nvSpPr>
        <p:spPr>
          <a:xfrm>
            <a:off x="10640634" y="516420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 err="1">
                <a:latin typeface="+mj-ea"/>
                <a:ea typeface="+mj-ea"/>
              </a:rPr>
              <a:t>랜덤밥스팀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13BED1-EAC7-E563-F643-881929959BB9}"/>
              </a:ext>
            </a:extLst>
          </p:cNvPr>
          <p:cNvSpPr txBox="1"/>
          <p:nvPr/>
        </p:nvSpPr>
        <p:spPr>
          <a:xfrm>
            <a:off x="1029096" y="699139"/>
            <a:ext cx="17668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최종 유지보수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테스트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FBAFCB-5B84-B7F6-616D-FDF505C0C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478" y="1045674"/>
            <a:ext cx="9120612" cy="543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2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중국 여행 가면 꼭 먹어야 할 음식 BEST 5! : 네이버 포스트">
            <a:extLst>
              <a:ext uri="{FF2B5EF4-FFF2-40B4-BE49-F238E27FC236}">
                <a16:creationId xmlns:a16="http://schemas.microsoft.com/office/drawing/2014/main" id="{EA4E3454-1FFC-709F-2342-2ADF587FD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29" y="-795867"/>
            <a:ext cx="12201260" cy="84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E8264D8-BED7-549D-5E09-057D02CA14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5602C89-D979-AD31-8813-506B97830486}"/>
              </a:ext>
            </a:extLst>
          </p:cNvPr>
          <p:cNvGrpSpPr/>
          <p:nvPr/>
        </p:nvGrpSpPr>
        <p:grpSpPr>
          <a:xfrm>
            <a:off x="1261985" y="1382286"/>
            <a:ext cx="9668031" cy="4093428"/>
            <a:chOff x="1261985" y="1382286"/>
            <a:chExt cx="9668031" cy="409342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4954056-49C1-E165-171C-7CC3B99297AA}"/>
                </a:ext>
              </a:extLst>
            </p:cNvPr>
            <p:cNvSpPr txBox="1"/>
            <p:nvPr/>
          </p:nvSpPr>
          <p:spPr>
            <a:xfrm>
              <a:off x="1261985" y="1382286"/>
              <a:ext cx="9668031" cy="409342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6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[        ]</a:t>
              </a:r>
              <a:endParaRPr lang="ko-KR" altLang="en-US" sz="26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F358F3-8027-4288-EBE5-DF0932A10284}"/>
                </a:ext>
              </a:extLst>
            </p:cNvPr>
            <p:cNvSpPr txBox="1"/>
            <p:nvPr/>
          </p:nvSpPr>
          <p:spPr>
            <a:xfrm>
              <a:off x="3887703" y="2875002"/>
              <a:ext cx="4416594" cy="110799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600" b="1" dirty="0">
                  <a:solidFill>
                    <a:schemeClr val="bg1"/>
                  </a:solidFill>
                  <a:latin typeface="+mj-ea"/>
                  <a:ea typeface="+mj-ea"/>
                </a:rPr>
                <a:t>감사합니다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231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0E8AE303-80A2-BBE4-9C2C-0701742864B3}"/>
              </a:ext>
            </a:extLst>
          </p:cNvPr>
          <p:cNvSpPr/>
          <p:nvPr/>
        </p:nvSpPr>
        <p:spPr>
          <a:xfrm>
            <a:off x="0" y="375872"/>
            <a:ext cx="830438" cy="558094"/>
          </a:xfrm>
          <a:custGeom>
            <a:avLst/>
            <a:gdLst>
              <a:gd name="connsiteX0" fmla="*/ 0 w 830438"/>
              <a:gd name="connsiteY0" fmla="*/ 0 h 558094"/>
              <a:gd name="connsiteX1" fmla="*/ 551391 w 830438"/>
              <a:gd name="connsiteY1" fmla="*/ 0 h 558094"/>
              <a:gd name="connsiteX2" fmla="*/ 830438 w 830438"/>
              <a:gd name="connsiteY2" fmla="*/ 279047 h 558094"/>
              <a:gd name="connsiteX3" fmla="*/ 551391 w 830438"/>
              <a:gd name="connsiteY3" fmla="*/ 558094 h 558094"/>
              <a:gd name="connsiteX4" fmla="*/ 0 w 830438"/>
              <a:gd name="connsiteY4" fmla="*/ 558094 h 558094"/>
              <a:gd name="connsiteX5" fmla="*/ 0 w 830438"/>
              <a:gd name="connsiteY5" fmla="*/ 0 h 55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0438" h="558094">
                <a:moveTo>
                  <a:pt x="0" y="0"/>
                </a:moveTo>
                <a:lnTo>
                  <a:pt x="551391" y="0"/>
                </a:lnTo>
                <a:cubicBezTo>
                  <a:pt x="705504" y="0"/>
                  <a:pt x="830438" y="124934"/>
                  <a:pt x="830438" y="279047"/>
                </a:cubicBezTo>
                <a:cubicBezTo>
                  <a:pt x="830438" y="433160"/>
                  <a:pt x="705504" y="558094"/>
                  <a:pt x="551391" y="558094"/>
                </a:cubicBezTo>
                <a:lnTo>
                  <a:pt x="0" y="558094"/>
                </a:lnTo>
                <a:lnTo>
                  <a:pt x="0" y="0"/>
                </a:lnTo>
                <a:close/>
              </a:path>
            </a:pathLst>
          </a:custGeom>
          <a:solidFill>
            <a:srgbClr val="E085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9166D-9883-8170-C910-302AE00807CC}"/>
              </a:ext>
            </a:extLst>
          </p:cNvPr>
          <p:cNvSpPr txBox="1"/>
          <p:nvPr/>
        </p:nvSpPr>
        <p:spPr>
          <a:xfrm>
            <a:off x="256357" y="45486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018B2-C895-D92D-D95C-D21F0DE56A91}"/>
              </a:ext>
            </a:extLst>
          </p:cNvPr>
          <p:cNvSpPr txBox="1"/>
          <p:nvPr/>
        </p:nvSpPr>
        <p:spPr>
          <a:xfrm>
            <a:off x="995540" y="375872"/>
            <a:ext cx="1438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Last Week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BD4434-2321-8D6D-6F23-7102820A1297}"/>
              </a:ext>
            </a:extLst>
          </p:cNvPr>
          <p:cNvSpPr txBox="1"/>
          <p:nvPr/>
        </p:nvSpPr>
        <p:spPr>
          <a:xfrm>
            <a:off x="10640634" y="516420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 err="1">
                <a:latin typeface="+mj-ea"/>
                <a:ea typeface="+mj-ea"/>
              </a:rPr>
              <a:t>랜덤밥스팀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4EA596-65A9-1721-A291-98318B15656C}"/>
              </a:ext>
            </a:extLst>
          </p:cNvPr>
          <p:cNvSpPr txBox="1"/>
          <p:nvPr/>
        </p:nvSpPr>
        <p:spPr>
          <a:xfrm>
            <a:off x="995540" y="699139"/>
            <a:ext cx="1000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DB</a:t>
            </a:r>
            <a:r>
              <a:rPr lang="ko-KR" altLang="en-US" sz="1200" dirty="0">
                <a:latin typeface="+mj-ea"/>
                <a:ea typeface="+mj-ea"/>
              </a:rPr>
              <a:t>변경사항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4" name="그림 3" descr="텍스트, 도표, 번호, 스크린샷이(가) 표시된 사진&#10;&#10;자동 생성된 설명">
            <a:extLst>
              <a:ext uri="{FF2B5EF4-FFF2-40B4-BE49-F238E27FC236}">
                <a16:creationId xmlns:a16="http://schemas.microsoft.com/office/drawing/2014/main" id="{C7E21C27-5656-BEAD-139A-C73BD1FED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135" y="1224756"/>
            <a:ext cx="7522262" cy="503593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1A050D1-7159-041E-2936-3C8A861D7D0F}"/>
              </a:ext>
            </a:extLst>
          </p:cNvPr>
          <p:cNvSpPr/>
          <p:nvPr/>
        </p:nvSpPr>
        <p:spPr>
          <a:xfrm>
            <a:off x="2202180" y="4472940"/>
            <a:ext cx="2880360" cy="266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408CD71-9C52-2A22-599B-D43637B9E77F}"/>
              </a:ext>
            </a:extLst>
          </p:cNvPr>
          <p:cNvSpPr/>
          <p:nvPr/>
        </p:nvSpPr>
        <p:spPr>
          <a:xfrm>
            <a:off x="6400800" y="3352800"/>
            <a:ext cx="3055620" cy="289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35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0E8AE303-80A2-BBE4-9C2C-0701742864B3}"/>
              </a:ext>
            </a:extLst>
          </p:cNvPr>
          <p:cNvSpPr/>
          <p:nvPr/>
        </p:nvSpPr>
        <p:spPr>
          <a:xfrm>
            <a:off x="0" y="375872"/>
            <a:ext cx="830438" cy="558094"/>
          </a:xfrm>
          <a:custGeom>
            <a:avLst/>
            <a:gdLst>
              <a:gd name="connsiteX0" fmla="*/ 0 w 830438"/>
              <a:gd name="connsiteY0" fmla="*/ 0 h 558094"/>
              <a:gd name="connsiteX1" fmla="*/ 551391 w 830438"/>
              <a:gd name="connsiteY1" fmla="*/ 0 h 558094"/>
              <a:gd name="connsiteX2" fmla="*/ 830438 w 830438"/>
              <a:gd name="connsiteY2" fmla="*/ 279047 h 558094"/>
              <a:gd name="connsiteX3" fmla="*/ 551391 w 830438"/>
              <a:gd name="connsiteY3" fmla="*/ 558094 h 558094"/>
              <a:gd name="connsiteX4" fmla="*/ 0 w 830438"/>
              <a:gd name="connsiteY4" fmla="*/ 558094 h 558094"/>
              <a:gd name="connsiteX5" fmla="*/ 0 w 830438"/>
              <a:gd name="connsiteY5" fmla="*/ 0 h 55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0438" h="558094">
                <a:moveTo>
                  <a:pt x="0" y="0"/>
                </a:moveTo>
                <a:lnTo>
                  <a:pt x="551391" y="0"/>
                </a:lnTo>
                <a:cubicBezTo>
                  <a:pt x="705504" y="0"/>
                  <a:pt x="830438" y="124934"/>
                  <a:pt x="830438" y="279047"/>
                </a:cubicBezTo>
                <a:cubicBezTo>
                  <a:pt x="830438" y="433160"/>
                  <a:pt x="705504" y="558094"/>
                  <a:pt x="551391" y="558094"/>
                </a:cubicBezTo>
                <a:lnTo>
                  <a:pt x="0" y="558094"/>
                </a:lnTo>
                <a:lnTo>
                  <a:pt x="0" y="0"/>
                </a:lnTo>
                <a:close/>
              </a:path>
            </a:pathLst>
          </a:custGeom>
          <a:solidFill>
            <a:srgbClr val="E085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9166D-9883-8170-C910-302AE00807CC}"/>
              </a:ext>
            </a:extLst>
          </p:cNvPr>
          <p:cNvSpPr txBox="1"/>
          <p:nvPr/>
        </p:nvSpPr>
        <p:spPr>
          <a:xfrm>
            <a:off x="256357" y="45486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018B2-C895-D92D-D95C-D21F0DE56A91}"/>
              </a:ext>
            </a:extLst>
          </p:cNvPr>
          <p:cNvSpPr txBox="1"/>
          <p:nvPr/>
        </p:nvSpPr>
        <p:spPr>
          <a:xfrm>
            <a:off x="995540" y="375872"/>
            <a:ext cx="1438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Last Week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BD4434-2321-8D6D-6F23-7102820A1297}"/>
              </a:ext>
            </a:extLst>
          </p:cNvPr>
          <p:cNvSpPr txBox="1"/>
          <p:nvPr/>
        </p:nvSpPr>
        <p:spPr>
          <a:xfrm>
            <a:off x="10640634" y="516420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 err="1">
                <a:latin typeface="+mj-ea"/>
                <a:ea typeface="+mj-ea"/>
              </a:rPr>
              <a:t>랜덤밥스팀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4EA596-65A9-1721-A291-98318B15656C}"/>
              </a:ext>
            </a:extLst>
          </p:cNvPr>
          <p:cNvSpPr txBox="1"/>
          <p:nvPr/>
        </p:nvSpPr>
        <p:spPr>
          <a:xfrm>
            <a:off x="995540" y="699139"/>
            <a:ext cx="876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+mj-ea"/>
                <a:ea typeface="+mj-ea"/>
              </a:rPr>
              <a:t>Search.jsp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BAD8A6-916B-32A5-398B-0791F89A7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62" y="1178241"/>
            <a:ext cx="7592485" cy="52775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B34CDA3-F099-4697-3EBF-65B365DA9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0754" y="1178241"/>
            <a:ext cx="5951385" cy="381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8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0E8AE303-80A2-BBE4-9C2C-0701742864B3}"/>
              </a:ext>
            </a:extLst>
          </p:cNvPr>
          <p:cNvSpPr/>
          <p:nvPr/>
        </p:nvSpPr>
        <p:spPr>
          <a:xfrm>
            <a:off x="0" y="375872"/>
            <a:ext cx="830438" cy="558094"/>
          </a:xfrm>
          <a:custGeom>
            <a:avLst/>
            <a:gdLst>
              <a:gd name="connsiteX0" fmla="*/ 0 w 830438"/>
              <a:gd name="connsiteY0" fmla="*/ 0 h 558094"/>
              <a:gd name="connsiteX1" fmla="*/ 551391 w 830438"/>
              <a:gd name="connsiteY1" fmla="*/ 0 h 558094"/>
              <a:gd name="connsiteX2" fmla="*/ 830438 w 830438"/>
              <a:gd name="connsiteY2" fmla="*/ 279047 h 558094"/>
              <a:gd name="connsiteX3" fmla="*/ 551391 w 830438"/>
              <a:gd name="connsiteY3" fmla="*/ 558094 h 558094"/>
              <a:gd name="connsiteX4" fmla="*/ 0 w 830438"/>
              <a:gd name="connsiteY4" fmla="*/ 558094 h 558094"/>
              <a:gd name="connsiteX5" fmla="*/ 0 w 830438"/>
              <a:gd name="connsiteY5" fmla="*/ 0 h 55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0438" h="558094">
                <a:moveTo>
                  <a:pt x="0" y="0"/>
                </a:moveTo>
                <a:lnTo>
                  <a:pt x="551391" y="0"/>
                </a:lnTo>
                <a:cubicBezTo>
                  <a:pt x="705504" y="0"/>
                  <a:pt x="830438" y="124934"/>
                  <a:pt x="830438" y="279047"/>
                </a:cubicBezTo>
                <a:cubicBezTo>
                  <a:pt x="830438" y="433160"/>
                  <a:pt x="705504" y="558094"/>
                  <a:pt x="551391" y="558094"/>
                </a:cubicBezTo>
                <a:lnTo>
                  <a:pt x="0" y="558094"/>
                </a:lnTo>
                <a:lnTo>
                  <a:pt x="0" y="0"/>
                </a:lnTo>
                <a:close/>
              </a:path>
            </a:pathLst>
          </a:custGeom>
          <a:solidFill>
            <a:srgbClr val="E085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9166D-9883-8170-C910-302AE00807CC}"/>
              </a:ext>
            </a:extLst>
          </p:cNvPr>
          <p:cNvSpPr txBox="1"/>
          <p:nvPr/>
        </p:nvSpPr>
        <p:spPr>
          <a:xfrm>
            <a:off x="256357" y="45486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018B2-C895-D92D-D95C-D21F0DE56A91}"/>
              </a:ext>
            </a:extLst>
          </p:cNvPr>
          <p:cNvSpPr txBox="1"/>
          <p:nvPr/>
        </p:nvSpPr>
        <p:spPr>
          <a:xfrm>
            <a:off x="995540" y="375872"/>
            <a:ext cx="1438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Last Week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BD4434-2321-8D6D-6F23-7102820A1297}"/>
              </a:ext>
            </a:extLst>
          </p:cNvPr>
          <p:cNvSpPr txBox="1"/>
          <p:nvPr/>
        </p:nvSpPr>
        <p:spPr>
          <a:xfrm>
            <a:off x="10640634" y="516420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 err="1">
                <a:latin typeface="+mj-ea"/>
                <a:ea typeface="+mj-ea"/>
              </a:rPr>
              <a:t>랜덤밥스팀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4EA596-65A9-1721-A291-98318B15656C}"/>
              </a:ext>
            </a:extLst>
          </p:cNvPr>
          <p:cNvSpPr txBox="1"/>
          <p:nvPr/>
        </p:nvSpPr>
        <p:spPr>
          <a:xfrm>
            <a:off x="995540" y="699139"/>
            <a:ext cx="1307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+mj-ea"/>
                <a:ea typeface="+mj-ea"/>
              </a:rPr>
              <a:t>searchAction.jsp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3751F5-79F1-4A53-6C0C-D01E22427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38" y="1299405"/>
            <a:ext cx="10574226" cy="461074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7AD3E56-2C5F-7E65-6F80-A4AF7FEEE0ED}"/>
              </a:ext>
            </a:extLst>
          </p:cNvPr>
          <p:cNvSpPr/>
          <p:nvPr/>
        </p:nvSpPr>
        <p:spPr>
          <a:xfrm>
            <a:off x="4735629" y="2213811"/>
            <a:ext cx="4735630" cy="4908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437C98-F9BE-4E1A-7A00-1D4B6D988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7668" y="3504156"/>
            <a:ext cx="5702705" cy="260601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F573152-4E64-9C29-957E-473A4E7F1B21}"/>
              </a:ext>
            </a:extLst>
          </p:cNvPr>
          <p:cNvSpPr/>
          <p:nvPr/>
        </p:nvSpPr>
        <p:spPr>
          <a:xfrm>
            <a:off x="8667750" y="3561307"/>
            <a:ext cx="2775014" cy="2477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24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0E8AE303-80A2-BBE4-9C2C-0701742864B3}"/>
              </a:ext>
            </a:extLst>
          </p:cNvPr>
          <p:cNvSpPr/>
          <p:nvPr/>
        </p:nvSpPr>
        <p:spPr>
          <a:xfrm>
            <a:off x="0" y="375872"/>
            <a:ext cx="830438" cy="558094"/>
          </a:xfrm>
          <a:custGeom>
            <a:avLst/>
            <a:gdLst>
              <a:gd name="connsiteX0" fmla="*/ 0 w 830438"/>
              <a:gd name="connsiteY0" fmla="*/ 0 h 558094"/>
              <a:gd name="connsiteX1" fmla="*/ 551391 w 830438"/>
              <a:gd name="connsiteY1" fmla="*/ 0 h 558094"/>
              <a:gd name="connsiteX2" fmla="*/ 830438 w 830438"/>
              <a:gd name="connsiteY2" fmla="*/ 279047 h 558094"/>
              <a:gd name="connsiteX3" fmla="*/ 551391 w 830438"/>
              <a:gd name="connsiteY3" fmla="*/ 558094 h 558094"/>
              <a:gd name="connsiteX4" fmla="*/ 0 w 830438"/>
              <a:gd name="connsiteY4" fmla="*/ 558094 h 558094"/>
              <a:gd name="connsiteX5" fmla="*/ 0 w 830438"/>
              <a:gd name="connsiteY5" fmla="*/ 0 h 55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0438" h="558094">
                <a:moveTo>
                  <a:pt x="0" y="0"/>
                </a:moveTo>
                <a:lnTo>
                  <a:pt x="551391" y="0"/>
                </a:lnTo>
                <a:cubicBezTo>
                  <a:pt x="705504" y="0"/>
                  <a:pt x="830438" y="124934"/>
                  <a:pt x="830438" y="279047"/>
                </a:cubicBezTo>
                <a:cubicBezTo>
                  <a:pt x="830438" y="433160"/>
                  <a:pt x="705504" y="558094"/>
                  <a:pt x="551391" y="558094"/>
                </a:cubicBezTo>
                <a:lnTo>
                  <a:pt x="0" y="558094"/>
                </a:lnTo>
                <a:lnTo>
                  <a:pt x="0" y="0"/>
                </a:lnTo>
                <a:close/>
              </a:path>
            </a:pathLst>
          </a:custGeom>
          <a:solidFill>
            <a:srgbClr val="E085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9166D-9883-8170-C910-302AE00807CC}"/>
              </a:ext>
            </a:extLst>
          </p:cNvPr>
          <p:cNvSpPr txBox="1"/>
          <p:nvPr/>
        </p:nvSpPr>
        <p:spPr>
          <a:xfrm>
            <a:off x="256357" y="45486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018B2-C895-D92D-D95C-D21F0DE56A91}"/>
              </a:ext>
            </a:extLst>
          </p:cNvPr>
          <p:cNvSpPr txBox="1"/>
          <p:nvPr/>
        </p:nvSpPr>
        <p:spPr>
          <a:xfrm>
            <a:off x="995540" y="375872"/>
            <a:ext cx="1438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Last Week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BD4434-2321-8D6D-6F23-7102820A1297}"/>
              </a:ext>
            </a:extLst>
          </p:cNvPr>
          <p:cNvSpPr txBox="1"/>
          <p:nvPr/>
        </p:nvSpPr>
        <p:spPr>
          <a:xfrm>
            <a:off x="10640634" y="516420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 err="1">
                <a:latin typeface="+mj-ea"/>
                <a:ea typeface="+mj-ea"/>
              </a:rPr>
              <a:t>랜덤밥스팀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4EA596-65A9-1721-A291-98318B15656C}"/>
              </a:ext>
            </a:extLst>
          </p:cNvPr>
          <p:cNvSpPr txBox="1"/>
          <p:nvPr/>
        </p:nvSpPr>
        <p:spPr>
          <a:xfrm>
            <a:off x="995540" y="699139"/>
            <a:ext cx="1307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+mj-ea"/>
                <a:ea typeface="+mj-ea"/>
              </a:rPr>
              <a:t>searchAction.jsp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26D48B-4A46-78F6-60C7-602D3BA32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9249"/>
            <a:ext cx="12192000" cy="197754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6257AE0-F7C1-A7C1-AE2B-68850ABDB1D0}"/>
              </a:ext>
            </a:extLst>
          </p:cNvPr>
          <p:cNvSpPr/>
          <p:nvPr/>
        </p:nvSpPr>
        <p:spPr>
          <a:xfrm>
            <a:off x="497769" y="1905000"/>
            <a:ext cx="5469894" cy="4628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5769B3E-FC6E-135B-56B8-341BF14D0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57" y="3548647"/>
            <a:ext cx="6954220" cy="2610214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DC7D374-03EC-0FA0-88BA-0E2C9C4428D0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>
            <a:off x="3232716" y="2367815"/>
            <a:ext cx="500751" cy="11808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FB1E97-9765-A6FC-5787-EE6216616CFB}"/>
              </a:ext>
            </a:extLst>
          </p:cNvPr>
          <p:cNvSpPr/>
          <p:nvPr/>
        </p:nvSpPr>
        <p:spPr>
          <a:xfrm>
            <a:off x="497769" y="4985886"/>
            <a:ext cx="6586425" cy="885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89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E297402-9FC9-5C53-D03E-877DE9A28B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62" r="6802" b="66258"/>
          <a:stretch/>
        </p:blipFill>
        <p:spPr>
          <a:xfrm>
            <a:off x="724237" y="1059095"/>
            <a:ext cx="10210061" cy="938148"/>
          </a:xfrm>
          <a:prstGeom prst="rect">
            <a:avLst/>
          </a:prstGeom>
        </p:spPr>
      </p:pic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0E8AE303-80A2-BBE4-9C2C-0701742864B3}"/>
              </a:ext>
            </a:extLst>
          </p:cNvPr>
          <p:cNvSpPr/>
          <p:nvPr/>
        </p:nvSpPr>
        <p:spPr>
          <a:xfrm>
            <a:off x="0" y="375872"/>
            <a:ext cx="830438" cy="558094"/>
          </a:xfrm>
          <a:custGeom>
            <a:avLst/>
            <a:gdLst>
              <a:gd name="connsiteX0" fmla="*/ 0 w 830438"/>
              <a:gd name="connsiteY0" fmla="*/ 0 h 558094"/>
              <a:gd name="connsiteX1" fmla="*/ 551391 w 830438"/>
              <a:gd name="connsiteY1" fmla="*/ 0 h 558094"/>
              <a:gd name="connsiteX2" fmla="*/ 830438 w 830438"/>
              <a:gd name="connsiteY2" fmla="*/ 279047 h 558094"/>
              <a:gd name="connsiteX3" fmla="*/ 551391 w 830438"/>
              <a:gd name="connsiteY3" fmla="*/ 558094 h 558094"/>
              <a:gd name="connsiteX4" fmla="*/ 0 w 830438"/>
              <a:gd name="connsiteY4" fmla="*/ 558094 h 558094"/>
              <a:gd name="connsiteX5" fmla="*/ 0 w 830438"/>
              <a:gd name="connsiteY5" fmla="*/ 0 h 55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0438" h="558094">
                <a:moveTo>
                  <a:pt x="0" y="0"/>
                </a:moveTo>
                <a:lnTo>
                  <a:pt x="551391" y="0"/>
                </a:lnTo>
                <a:cubicBezTo>
                  <a:pt x="705504" y="0"/>
                  <a:pt x="830438" y="124934"/>
                  <a:pt x="830438" y="279047"/>
                </a:cubicBezTo>
                <a:cubicBezTo>
                  <a:pt x="830438" y="433160"/>
                  <a:pt x="705504" y="558094"/>
                  <a:pt x="551391" y="558094"/>
                </a:cubicBezTo>
                <a:lnTo>
                  <a:pt x="0" y="558094"/>
                </a:lnTo>
                <a:lnTo>
                  <a:pt x="0" y="0"/>
                </a:lnTo>
                <a:close/>
              </a:path>
            </a:pathLst>
          </a:custGeom>
          <a:solidFill>
            <a:srgbClr val="E085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9166D-9883-8170-C910-302AE00807CC}"/>
              </a:ext>
            </a:extLst>
          </p:cNvPr>
          <p:cNvSpPr txBox="1"/>
          <p:nvPr/>
        </p:nvSpPr>
        <p:spPr>
          <a:xfrm>
            <a:off x="256357" y="45486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D6DA28A-D912-3DC7-1571-B8A368A3A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81" y="2122372"/>
            <a:ext cx="5448501" cy="44277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D018B2-C895-D92D-D95C-D21F0DE56A91}"/>
              </a:ext>
            </a:extLst>
          </p:cNvPr>
          <p:cNvSpPr txBox="1"/>
          <p:nvPr/>
        </p:nvSpPr>
        <p:spPr>
          <a:xfrm>
            <a:off x="995540" y="375872"/>
            <a:ext cx="1438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Last Week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BD4434-2321-8D6D-6F23-7102820A1297}"/>
              </a:ext>
            </a:extLst>
          </p:cNvPr>
          <p:cNvSpPr txBox="1"/>
          <p:nvPr/>
        </p:nvSpPr>
        <p:spPr>
          <a:xfrm>
            <a:off x="10640634" y="516420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 err="1">
                <a:latin typeface="+mj-ea"/>
                <a:ea typeface="+mj-ea"/>
              </a:rPr>
              <a:t>랜덤밥스팀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4EA596-65A9-1721-A291-98318B15656C}"/>
              </a:ext>
            </a:extLst>
          </p:cNvPr>
          <p:cNvSpPr txBox="1"/>
          <p:nvPr/>
        </p:nvSpPr>
        <p:spPr>
          <a:xfrm>
            <a:off x="995540" y="699139"/>
            <a:ext cx="1307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+mj-ea"/>
                <a:ea typeface="+mj-ea"/>
              </a:rPr>
              <a:t>searchAction.jsp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257AE0-F7C1-A7C1-AE2B-68850ABDB1D0}"/>
              </a:ext>
            </a:extLst>
          </p:cNvPr>
          <p:cNvSpPr/>
          <p:nvPr/>
        </p:nvSpPr>
        <p:spPr>
          <a:xfrm>
            <a:off x="731983" y="1509074"/>
            <a:ext cx="10014528" cy="31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F3A05C3-E598-1ABF-F92E-09C20636B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4041" y="2220006"/>
            <a:ext cx="4422599" cy="406675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F303AD4-E3FB-64CC-6542-8A776A92E9F0}"/>
              </a:ext>
            </a:extLst>
          </p:cNvPr>
          <p:cNvSpPr/>
          <p:nvPr/>
        </p:nvSpPr>
        <p:spPr>
          <a:xfrm>
            <a:off x="995540" y="2201364"/>
            <a:ext cx="4475620" cy="6027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7CF42CE-5B71-0BC1-4B3A-501AAD1B25E7}"/>
              </a:ext>
            </a:extLst>
          </p:cNvPr>
          <p:cNvSpPr/>
          <p:nvPr/>
        </p:nvSpPr>
        <p:spPr>
          <a:xfrm>
            <a:off x="1120141" y="4253385"/>
            <a:ext cx="4091940" cy="1890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52AAE05-3371-1071-3EAA-B66C49D5FA66}"/>
              </a:ext>
            </a:extLst>
          </p:cNvPr>
          <p:cNvSpPr/>
          <p:nvPr/>
        </p:nvSpPr>
        <p:spPr>
          <a:xfrm>
            <a:off x="7566659" y="2447222"/>
            <a:ext cx="3002493" cy="1890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01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0E8AE303-80A2-BBE4-9C2C-0701742864B3}"/>
              </a:ext>
            </a:extLst>
          </p:cNvPr>
          <p:cNvSpPr/>
          <p:nvPr/>
        </p:nvSpPr>
        <p:spPr>
          <a:xfrm>
            <a:off x="0" y="375872"/>
            <a:ext cx="830438" cy="558094"/>
          </a:xfrm>
          <a:custGeom>
            <a:avLst/>
            <a:gdLst>
              <a:gd name="connsiteX0" fmla="*/ 0 w 830438"/>
              <a:gd name="connsiteY0" fmla="*/ 0 h 558094"/>
              <a:gd name="connsiteX1" fmla="*/ 551391 w 830438"/>
              <a:gd name="connsiteY1" fmla="*/ 0 h 558094"/>
              <a:gd name="connsiteX2" fmla="*/ 830438 w 830438"/>
              <a:gd name="connsiteY2" fmla="*/ 279047 h 558094"/>
              <a:gd name="connsiteX3" fmla="*/ 551391 w 830438"/>
              <a:gd name="connsiteY3" fmla="*/ 558094 h 558094"/>
              <a:gd name="connsiteX4" fmla="*/ 0 w 830438"/>
              <a:gd name="connsiteY4" fmla="*/ 558094 h 558094"/>
              <a:gd name="connsiteX5" fmla="*/ 0 w 830438"/>
              <a:gd name="connsiteY5" fmla="*/ 0 h 55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0438" h="558094">
                <a:moveTo>
                  <a:pt x="0" y="0"/>
                </a:moveTo>
                <a:lnTo>
                  <a:pt x="551391" y="0"/>
                </a:lnTo>
                <a:cubicBezTo>
                  <a:pt x="705504" y="0"/>
                  <a:pt x="830438" y="124934"/>
                  <a:pt x="830438" y="279047"/>
                </a:cubicBezTo>
                <a:cubicBezTo>
                  <a:pt x="830438" y="433160"/>
                  <a:pt x="705504" y="558094"/>
                  <a:pt x="551391" y="558094"/>
                </a:cubicBezTo>
                <a:lnTo>
                  <a:pt x="0" y="558094"/>
                </a:lnTo>
                <a:lnTo>
                  <a:pt x="0" y="0"/>
                </a:lnTo>
                <a:close/>
              </a:path>
            </a:pathLst>
          </a:custGeom>
          <a:solidFill>
            <a:srgbClr val="E085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9166D-9883-8170-C910-302AE00807CC}"/>
              </a:ext>
            </a:extLst>
          </p:cNvPr>
          <p:cNvSpPr txBox="1"/>
          <p:nvPr/>
        </p:nvSpPr>
        <p:spPr>
          <a:xfrm>
            <a:off x="256357" y="45486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018B2-C895-D92D-D95C-D21F0DE56A91}"/>
              </a:ext>
            </a:extLst>
          </p:cNvPr>
          <p:cNvSpPr txBox="1"/>
          <p:nvPr/>
        </p:nvSpPr>
        <p:spPr>
          <a:xfrm>
            <a:off x="995540" y="375872"/>
            <a:ext cx="1438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Last Week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BD4434-2321-8D6D-6F23-7102820A1297}"/>
              </a:ext>
            </a:extLst>
          </p:cNvPr>
          <p:cNvSpPr txBox="1"/>
          <p:nvPr/>
        </p:nvSpPr>
        <p:spPr>
          <a:xfrm>
            <a:off x="10640634" y="516420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 err="1">
                <a:latin typeface="+mj-ea"/>
                <a:ea typeface="+mj-ea"/>
              </a:rPr>
              <a:t>랜덤밥스팀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4EA596-65A9-1721-A291-98318B15656C}"/>
              </a:ext>
            </a:extLst>
          </p:cNvPr>
          <p:cNvSpPr txBox="1"/>
          <p:nvPr/>
        </p:nvSpPr>
        <p:spPr>
          <a:xfrm>
            <a:off x="995540" y="699139"/>
            <a:ext cx="1307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+mj-ea"/>
                <a:ea typeface="+mj-ea"/>
              </a:rPr>
              <a:t>searchAction.jsp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9C3F3E-3EA6-46DF-CE3E-51412BDAE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247" y="854974"/>
            <a:ext cx="5926496" cy="582360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979DF16-A066-8320-FF0D-A5C5D1F97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496" y="1070397"/>
            <a:ext cx="4131479" cy="3874995"/>
          </a:xfrm>
          <a:prstGeom prst="rect">
            <a:avLst/>
          </a:prstGeom>
        </p:spPr>
      </p:pic>
      <p:sp>
        <p:nvSpPr>
          <p:cNvPr id="23" name="화살표: 위쪽 22">
            <a:extLst>
              <a:ext uri="{FF2B5EF4-FFF2-40B4-BE49-F238E27FC236}">
                <a16:creationId xmlns:a16="http://schemas.microsoft.com/office/drawing/2014/main" id="{1141CEDE-01D1-E8DF-8F61-78854571E6F7}"/>
              </a:ext>
            </a:extLst>
          </p:cNvPr>
          <p:cNvSpPr/>
          <p:nvPr/>
        </p:nvSpPr>
        <p:spPr>
          <a:xfrm>
            <a:off x="5887453" y="3007895"/>
            <a:ext cx="295174" cy="43313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37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0E8AE303-80A2-BBE4-9C2C-0701742864B3}"/>
              </a:ext>
            </a:extLst>
          </p:cNvPr>
          <p:cNvSpPr/>
          <p:nvPr/>
        </p:nvSpPr>
        <p:spPr>
          <a:xfrm>
            <a:off x="0" y="375872"/>
            <a:ext cx="830438" cy="558094"/>
          </a:xfrm>
          <a:custGeom>
            <a:avLst/>
            <a:gdLst>
              <a:gd name="connsiteX0" fmla="*/ 0 w 830438"/>
              <a:gd name="connsiteY0" fmla="*/ 0 h 558094"/>
              <a:gd name="connsiteX1" fmla="*/ 551391 w 830438"/>
              <a:gd name="connsiteY1" fmla="*/ 0 h 558094"/>
              <a:gd name="connsiteX2" fmla="*/ 830438 w 830438"/>
              <a:gd name="connsiteY2" fmla="*/ 279047 h 558094"/>
              <a:gd name="connsiteX3" fmla="*/ 551391 w 830438"/>
              <a:gd name="connsiteY3" fmla="*/ 558094 h 558094"/>
              <a:gd name="connsiteX4" fmla="*/ 0 w 830438"/>
              <a:gd name="connsiteY4" fmla="*/ 558094 h 558094"/>
              <a:gd name="connsiteX5" fmla="*/ 0 w 830438"/>
              <a:gd name="connsiteY5" fmla="*/ 0 h 55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0438" h="558094">
                <a:moveTo>
                  <a:pt x="0" y="0"/>
                </a:moveTo>
                <a:lnTo>
                  <a:pt x="551391" y="0"/>
                </a:lnTo>
                <a:cubicBezTo>
                  <a:pt x="705504" y="0"/>
                  <a:pt x="830438" y="124934"/>
                  <a:pt x="830438" y="279047"/>
                </a:cubicBezTo>
                <a:cubicBezTo>
                  <a:pt x="830438" y="433160"/>
                  <a:pt x="705504" y="558094"/>
                  <a:pt x="551391" y="558094"/>
                </a:cubicBezTo>
                <a:lnTo>
                  <a:pt x="0" y="558094"/>
                </a:lnTo>
                <a:lnTo>
                  <a:pt x="0" y="0"/>
                </a:lnTo>
                <a:close/>
              </a:path>
            </a:pathLst>
          </a:custGeom>
          <a:solidFill>
            <a:srgbClr val="E085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9166D-9883-8170-C910-302AE00807CC}"/>
              </a:ext>
            </a:extLst>
          </p:cNvPr>
          <p:cNvSpPr txBox="1"/>
          <p:nvPr/>
        </p:nvSpPr>
        <p:spPr>
          <a:xfrm>
            <a:off x="256357" y="45486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018B2-C895-D92D-D95C-D21F0DE56A91}"/>
              </a:ext>
            </a:extLst>
          </p:cNvPr>
          <p:cNvSpPr txBox="1"/>
          <p:nvPr/>
        </p:nvSpPr>
        <p:spPr>
          <a:xfrm>
            <a:off x="995540" y="375872"/>
            <a:ext cx="1438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Last Week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BD4434-2321-8D6D-6F23-7102820A1297}"/>
              </a:ext>
            </a:extLst>
          </p:cNvPr>
          <p:cNvSpPr txBox="1"/>
          <p:nvPr/>
        </p:nvSpPr>
        <p:spPr>
          <a:xfrm>
            <a:off x="10640634" y="516420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 err="1">
                <a:latin typeface="+mj-ea"/>
                <a:ea typeface="+mj-ea"/>
              </a:rPr>
              <a:t>랜덤밥스팀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4EA596-65A9-1721-A291-98318B15656C}"/>
              </a:ext>
            </a:extLst>
          </p:cNvPr>
          <p:cNvSpPr txBox="1"/>
          <p:nvPr/>
        </p:nvSpPr>
        <p:spPr>
          <a:xfrm>
            <a:off x="995540" y="69913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아이디 중복 체크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36320B-9C06-3E84-0954-CEE7CC6B1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9405"/>
            <a:ext cx="7131824" cy="322033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108CCA1-9F0E-1089-8B12-10CEC15BDAC9}"/>
              </a:ext>
            </a:extLst>
          </p:cNvPr>
          <p:cNvSpPr/>
          <p:nvPr/>
        </p:nvSpPr>
        <p:spPr>
          <a:xfrm>
            <a:off x="497768" y="3984860"/>
            <a:ext cx="3939477" cy="2310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119B074-D79C-1FF1-7B33-4D209D3E7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198" y="1231866"/>
            <a:ext cx="6406802" cy="550598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683250A-F449-E47D-7BEC-06EEEFD4CA0F}"/>
              </a:ext>
            </a:extLst>
          </p:cNvPr>
          <p:cNvSpPr/>
          <p:nvPr/>
        </p:nvSpPr>
        <p:spPr>
          <a:xfrm>
            <a:off x="6819182" y="1241321"/>
            <a:ext cx="5276650" cy="2237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4980B6-6551-3BC3-99E5-DD517BEAD4EA}"/>
              </a:ext>
            </a:extLst>
          </p:cNvPr>
          <p:cNvSpPr/>
          <p:nvPr/>
        </p:nvSpPr>
        <p:spPr>
          <a:xfrm>
            <a:off x="5765533" y="2839454"/>
            <a:ext cx="5582651" cy="34154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27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</TotalTime>
  <Words>321</Words>
  <Application>Microsoft Office PowerPoint</Application>
  <PresentationFormat>와이드스크린</PresentationFormat>
  <Paragraphs>124</Paragraphs>
  <Slides>22</Slides>
  <Notes>20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나눔스퀘어라운드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태석</dc:creator>
  <cp:lastModifiedBy>김준석</cp:lastModifiedBy>
  <cp:revision>51</cp:revision>
  <dcterms:created xsi:type="dcterms:W3CDTF">2023-05-08T03:08:54Z</dcterms:created>
  <dcterms:modified xsi:type="dcterms:W3CDTF">2023-06-09T13:52:20Z</dcterms:modified>
</cp:coreProperties>
</file>